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3"/>
  </p:notesMasterIdLst>
  <p:sldIdLst>
    <p:sldId id="284" r:id="rId5"/>
    <p:sldId id="299" r:id="rId6"/>
    <p:sldId id="288" r:id="rId7"/>
    <p:sldId id="297" r:id="rId8"/>
    <p:sldId id="296" r:id="rId9"/>
    <p:sldId id="298" r:id="rId10"/>
    <p:sldId id="292" r:id="rId11"/>
    <p:sldId id="28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6216" userDrawn="1">
          <p15:clr>
            <a:srgbClr val="A4A3A4"/>
          </p15:clr>
        </p15:guide>
        <p15:guide id="3" pos="1440" userDrawn="1">
          <p15:clr>
            <a:srgbClr val="A4A3A4"/>
          </p15:clr>
        </p15:guide>
        <p15:guide id="4" orient="horz" pos="2352" userDrawn="1">
          <p15:clr>
            <a:srgbClr val="A4A3A4"/>
          </p15:clr>
        </p15:guide>
        <p15:guide id="5" orient="horz" pos="936" userDrawn="1">
          <p15:clr>
            <a:srgbClr val="A4A3A4"/>
          </p15:clr>
        </p15:guide>
        <p15:guide id="6" pos="3840" userDrawn="1">
          <p15:clr>
            <a:srgbClr val="A4A3A4"/>
          </p15:clr>
        </p15:guide>
        <p15:guide id="7" orient="horz" pos="3144"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2828"/>
    <a:srgbClr val="F15574"/>
    <a:srgbClr val="E9C46A"/>
    <a:srgbClr val="97EFD3"/>
    <a:srgbClr val="F4EBE8"/>
    <a:srgbClr val="ECC4BF"/>
    <a:srgbClr val="C9ABA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7F96BA-ACCD-6149-90B0-9707F7B59CE5}" v="4" dt="2023-10-24T20:32:26.2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54"/>
    <p:restoredTop sz="94898" autoAdjust="0"/>
  </p:normalViewPr>
  <p:slideViewPr>
    <p:cSldViewPr snapToGrid="0" snapToObjects="1" showGuides="1">
      <p:cViewPr varScale="1">
        <p:scale>
          <a:sx n="121" d="100"/>
          <a:sy n="121" d="100"/>
        </p:scale>
        <p:origin x="888" y="176"/>
      </p:cViewPr>
      <p:guideLst>
        <p:guide orient="horz" pos="528"/>
        <p:guide pos="6216"/>
        <p:guide pos="1440"/>
        <p:guide orient="horz" pos="2352"/>
        <p:guide orient="horz" pos="936"/>
        <p:guide pos="3840"/>
        <p:guide orient="horz" pos="3144"/>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38102F-BFA3-4357-9FA0-3A064E6F1B5A}" type="datetimeFigureOut">
              <a:rPr lang="en-US" smtClean="0"/>
              <a:t>10/24/23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0D3DFC-11A7-4DDF-8AEE-A5ACE051EBF3}" type="slidenum">
              <a:rPr lang="en-US" smtClean="0"/>
              <a:t>‹#›</a:t>
            </a:fld>
            <a:endParaRPr lang="en-US" dirty="0"/>
          </a:p>
        </p:txBody>
      </p:sp>
    </p:spTree>
    <p:extLst>
      <p:ext uri="{BB962C8B-B14F-4D97-AF65-F5344CB8AC3E}">
        <p14:creationId xmlns:p14="http://schemas.microsoft.com/office/powerpoint/2010/main" val="2403009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2"/>
        </a:solidFill>
        <a:effectLst/>
      </p:bgPr>
    </p:bg>
    <p:spTree>
      <p:nvGrpSpPr>
        <p:cNvPr id="1" name=""/>
        <p:cNvGrpSpPr/>
        <p:nvPr/>
      </p:nvGrpSpPr>
      <p:grpSpPr>
        <a:xfrm>
          <a:off x="0" y="0"/>
          <a:ext cx="0" cy="0"/>
          <a:chOff x="0" y="0"/>
          <a:chExt cx="0" cy="0"/>
        </a:xfrm>
      </p:grpSpPr>
      <p:sp>
        <p:nvSpPr>
          <p:cNvPr id="8" name="Google Shape;327;p33">
            <a:extLst>
              <a:ext uri="{FF2B5EF4-FFF2-40B4-BE49-F238E27FC236}">
                <a16:creationId xmlns:a16="http://schemas.microsoft.com/office/drawing/2014/main" id="{E09AA4F6-9CBF-53A8-8FE8-0BAB0E7DC989}"/>
              </a:ext>
            </a:extLst>
          </p:cNvPr>
          <p:cNvSpPr/>
          <p:nvPr userDrawn="1"/>
        </p:nvSpPr>
        <p:spPr>
          <a:xfrm>
            <a:off x="1062566" y="1161412"/>
            <a:ext cx="10221119" cy="4831742"/>
          </a:xfrm>
          <a:prstGeom prst="rect">
            <a:avLst/>
          </a:prstGeom>
          <a:solidFill>
            <a:schemeClr val="accent3"/>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b="0" i="0" u="none" strike="noStrike" cap="none" noProof="0">
              <a:solidFill>
                <a:schemeClr val="lt1"/>
              </a:solidFill>
              <a:latin typeface="Karla"/>
              <a:ea typeface="Karla"/>
              <a:cs typeface="Karla"/>
              <a:sym typeface="Karla"/>
            </a:endParaRPr>
          </a:p>
        </p:txBody>
      </p:sp>
      <p:sp>
        <p:nvSpPr>
          <p:cNvPr id="10" name="Google Shape;328;p33">
            <a:extLst>
              <a:ext uri="{FF2B5EF4-FFF2-40B4-BE49-F238E27FC236}">
                <a16:creationId xmlns:a16="http://schemas.microsoft.com/office/drawing/2014/main" id="{CBE4E0BD-29C0-46EA-4A2D-401DD12AEC12}"/>
              </a:ext>
            </a:extLst>
          </p:cNvPr>
          <p:cNvSpPr/>
          <p:nvPr userDrawn="1"/>
        </p:nvSpPr>
        <p:spPr>
          <a:xfrm>
            <a:off x="858371" y="800100"/>
            <a:ext cx="10221119" cy="4953001"/>
          </a:xfrm>
          <a:prstGeom prst="rect">
            <a:avLst/>
          </a:prstGeom>
          <a:solidFill>
            <a:schemeClr val="accent5"/>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b="0" i="0" u="none" strike="noStrike" cap="none" noProof="0">
              <a:solidFill>
                <a:schemeClr val="lt1"/>
              </a:solidFill>
              <a:latin typeface="Karla"/>
              <a:ea typeface="Karla"/>
              <a:cs typeface="Karla"/>
              <a:sym typeface="Karla"/>
            </a:endParaRPr>
          </a:p>
        </p:txBody>
      </p:sp>
      <p:sp>
        <p:nvSpPr>
          <p:cNvPr id="2" name="Title 1">
            <a:extLst>
              <a:ext uri="{FF2B5EF4-FFF2-40B4-BE49-F238E27FC236}">
                <a16:creationId xmlns:a16="http://schemas.microsoft.com/office/drawing/2014/main" id="{D27EDEC9-86BE-FDB1-3BAE-F5FF0934CA0A}"/>
              </a:ext>
            </a:extLst>
          </p:cNvPr>
          <p:cNvSpPr>
            <a:spLocks noGrp="1"/>
          </p:cNvSpPr>
          <p:nvPr>
            <p:ph type="ctrTitle"/>
          </p:nvPr>
        </p:nvSpPr>
        <p:spPr>
          <a:xfrm>
            <a:off x="1463040" y="2240280"/>
            <a:ext cx="4873752" cy="1709928"/>
          </a:xfrm>
        </p:spPr>
        <p:txBody>
          <a:bodyPr anchor="b">
            <a:noAutofit/>
          </a:bodyPr>
          <a:lstStyle>
            <a:lvl1pPr marL="0" indent="0" algn="l">
              <a:lnSpc>
                <a:spcPct val="90000"/>
              </a:lnSpc>
              <a:defRPr sz="6000"/>
            </a:lvl1pPr>
          </a:lstStyle>
          <a:p>
            <a:r>
              <a:rPr lang="en-GB" noProof="0"/>
              <a:t>Click to edit Master title style</a:t>
            </a:r>
            <a:endParaRPr lang="en-US" noProof="0"/>
          </a:p>
        </p:txBody>
      </p:sp>
      <p:sp>
        <p:nvSpPr>
          <p:cNvPr id="3" name="Subtitle 2">
            <a:extLst>
              <a:ext uri="{FF2B5EF4-FFF2-40B4-BE49-F238E27FC236}">
                <a16:creationId xmlns:a16="http://schemas.microsoft.com/office/drawing/2014/main" id="{61EF6069-AEE4-3455-508E-4B9EE30F0CB8}"/>
              </a:ext>
            </a:extLst>
          </p:cNvPr>
          <p:cNvSpPr>
            <a:spLocks noGrp="1"/>
          </p:cNvSpPr>
          <p:nvPr>
            <p:ph type="subTitle" idx="1"/>
          </p:nvPr>
        </p:nvSpPr>
        <p:spPr>
          <a:xfrm>
            <a:off x="1463040" y="4014216"/>
            <a:ext cx="4873752" cy="630936"/>
          </a:xfrm>
        </p:spPr>
        <p:txBody>
          <a:bodyPr>
            <a:noAutofit/>
          </a:bodyPr>
          <a:lstStyle>
            <a:lvl1pPr marL="54864" indent="0" algn="l">
              <a:lnSpc>
                <a:spcPct val="120000"/>
              </a:lnSpc>
              <a:spcBef>
                <a:spcPts val="0"/>
              </a:spcBef>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endParaRPr lang="en-US" noProof="0"/>
          </a:p>
        </p:txBody>
      </p:sp>
      <p:sp>
        <p:nvSpPr>
          <p:cNvPr id="15" name="Picture Placeholder 13">
            <a:extLst>
              <a:ext uri="{FF2B5EF4-FFF2-40B4-BE49-F238E27FC236}">
                <a16:creationId xmlns:a16="http://schemas.microsoft.com/office/drawing/2014/main" id="{BEF410E3-CEC7-640A-C8FD-08419E6C3300}"/>
              </a:ext>
            </a:extLst>
          </p:cNvPr>
          <p:cNvSpPr>
            <a:spLocks noGrp="1"/>
          </p:cNvSpPr>
          <p:nvPr>
            <p:ph type="pic" sz="quarter" idx="10"/>
          </p:nvPr>
        </p:nvSpPr>
        <p:spPr>
          <a:xfrm>
            <a:off x="7246779" y="812292"/>
            <a:ext cx="3834628" cy="4928616"/>
          </a:xfr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a:buNone/>
              <a:defRPr lang="en-US" sz="1800">
                <a:solidFill>
                  <a:schemeClr val="tx1"/>
                </a:solidFill>
              </a:defRPr>
            </a:lvl1pPr>
          </a:lstStyle>
          <a:p>
            <a:pPr marL="0" lvl="0" algn="ctr"/>
            <a:r>
              <a:rPr lang="en-GB" noProof="0"/>
              <a:t>Click icon to add picture</a:t>
            </a:r>
            <a:endParaRPr lang="en-US" noProof="0"/>
          </a:p>
        </p:txBody>
      </p:sp>
    </p:spTree>
    <p:extLst>
      <p:ext uri="{BB962C8B-B14F-4D97-AF65-F5344CB8AC3E}">
        <p14:creationId xmlns:p14="http://schemas.microsoft.com/office/powerpoint/2010/main" val="3797591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meline">
    <p:bg>
      <p:bgPr>
        <a:solidFill>
          <a:schemeClr val="accent3"/>
        </a:solidFill>
        <a:effectLst/>
      </p:bgPr>
    </p:bg>
    <p:spTree>
      <p:nvGrpSpPr>
        <p:cNvPr id="1" name=""/>
        <p:cNvGrpSpPr/>
        <p:nvPr/>
      </p:nvGrpSpPr>
      <p:grpSpPr>
        <a:xfrm>
          <a:off x="0" y="0"/>
          <a:ext cx="0" cy="0"/>
          <a:chOff x="0" y="0"/>
          <a:chExt cx="0" cy="0"/>
        </a:xfrm>
      </p:grpSpPr>
      <p:sp>
        <p:nvSpPr>
          <p:cNvPr id="8" name="Google Shape;1251;p56">
            <a:extLst>
              <a:ext uri="{FF2B5EF4-FFF2-40B4-BE49-F238E27FC236}">
                <a16:creationId xmlns:a16="http://schemas.microsoft.com/office/drawing/2014/main" id="{5240ABBF-9F6E-51C2-3600-798F3A8C4868}"/>
              </a:ext>
            </a:extLst>
          </p:cNvPr>
          <p:cNvSpPr/>
          <p:nvPr userDrawn="1"/>
        </p:nvSpPr>
        <p:spPr>
          <a:xfrm>
            <a:off x="547230" y="1944086"/>
            <a:ext cx="2529083" cy="2529083"/>
          </a:xfrm>
          <a:prstGeom prst="ellipse">
            <a:avLst/>
          </a:prstGeom>
          <a:solidFill>
            <a:schemeClr val="accent2"/>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10" name="Google Shape;1251;p56">
            <a:extLst>
              <a:ext uri="{FF2B5EF4-FFF2-40B4-BE49-F238E27FC236}">
                <a16:creationId xmlns:a16="http://schemas.microsoft.com/office/drawing/2014/main" id="{724FD7F3-2232-7463-6613-3EF2344BD063}"/>
              </a:ext>
            </a:extLst>
          </p:cNvPr>
          <p:cNvSpPr/>
          <p:nvPr userDrawn="1"/>
        </p:nvSpPr>
        <p:spPr>
          <a:xfrm>
            <a:off x="4922989" y="1946963"/>
            <a:ext cx="2529083" cy="2529083"/>
          </a:xfrm>
          <a:prstGeom prst="ellipse">
            <a:avLst/>
          </a:prstGeom>
          <a:solidFill>
            <a:schemeClr val="accent2"/>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12" name="Google Shape;1251;p56">
            <a:extLst>
              <a:ext uri="{FF2B5EF4-FFF2-40B4-BE49-F238E27FC236}">
                <a16:creationId xmlns:a16="http://schemas.microsoft.com/office/drawing/2014/main" id="{234E24BE-6EC9-C62B-1B5F-EBE5C279EF38}"/>
              </a:ext>
            </a:extLst>
          </p:cNvPr>
          <p:cNvSpPr/>
          <p:nvPr userDrawn="1"/>
        </p:nvSpPr>
        <p:spPr>
          <a:xfrm>
            <a:off x="9225456" y="1924776"/>
            <a:ext cx="2529083" cy="2529083"/>
          </a:xfrm>
          <a:prstGeom prst="ellipse">
            <a:avLst/>
          </a:prstGeom>
          <a:solidFill>
            <a:schemeClr val="accent2"/>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14" name="Google Shape;1251;p56">
            <a:extLst>
              <a:ext uri="{FF2B5EF4-FFF2-40B4-BE49-F238E27FC236}">
                <a16:creationId xmlns:a16="http://schemas.microsoft.com/office/drawing/2014/main" id="{F4987345-5BC3-6B09-35D1-118625B93B26}"/>
              </a:ext>
            </a:extLst>
          </p:cNvPr>
          <p:cNvSpPr/>
          <p:nvPr userDrawn="1"/>
        </p:nvSpPr>
        <p:spPr>
          <a:xfrm>
            <a:off x="2798649" y="3902220"/>
            <a:ext cx="2529083" cy="2529083"/>
          </a:xfrm>
          <a:prstGeom prst="ellipse">
            <a:avLst/>
          </a:prstGeom>
          <a:solidFill>
            <a:schemeClr val="accent2"/>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16" name="Google Shape;1251;p56">
            <a:extLst>
              <a:ext uri="{FF2B5EF4-FFF2-40B4-BE49-F238E27FC236}">
                <a16:creationId xmlns:a16="http://schemas.microsoft.com/office/drawing/2014/main" id="{D24F97D8-E25C-583D-72FF-A9AD2A77A71F}"/>
              </a:ext>
            </a:extLst>
          </p:cNvPr>
          <p:cNvSpPr/>
          <p:nvPr userDrawn="1"/>
        </p:nvSpPr>
        <p:spPr>
          <a:xfrm>
            <a:off x="7156227" y="3880033"/>
            <a:ext cx="2529083" cy="2529083"/>
          </a:xfrm>
          <a:prstGeom prst="ellipse">
            <a:avLst/>
          </a:prstGeom>
          <a:solidFill>
            <a:schemeClr val="accent2"/>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2" name="Title 1">
            <a:extLst>
              <a:ext uri="{FF2B5EF4-FFF2-40B4-BE49-F238E27FC236}">
                <a16:creationId xmlns:a16="http://schemas.microsoft.com/office/drawing/2014/main" id="{BF01426A-0740-2EB9-FC34-9C043459357E}"/>
              </a:ext>
            </a:extLst>
          </p:cNvPr>
          <p:cNvSpPr>
            <a:spLocks noGrp="1"/>
          </p:cNvSpPr>
          <p:nvPr>
            <p:ph type="title"/>
          </p:nvPr>
        </p:nvSpPr>
        <p:spPr/>
        <p:txBody>
          <a:bodyPr/>
          <a:lstStyle>
            <a:lvl1pPr>
              <a:defRPr>
                <a:solidFill>
                  <a:schemeClr val="bg1"/>
                </a:solidFill>
              </a:defRPr>
            </a:lvl1pPr>
          </a:lstStyle>
          <a:p>
            <a:r>
              <a:rPr lang="en-GB" noProof="0"/>
              <a:t>Click to edit Master title style</a:t>
            </a:r>
            <a:endParaRPr lang="en-US" noProof="0"/>
          </a:p>
        </p:txBody>
      </p:sp>
      <p:sp>
        <p:nvSpPr>
          <p:cNvPr id="36" name="Text Placeholder 35">
            <a:extLst>
              <a:ext uri="{FF2B5EF4-FFF2-40B4-BE49-F238E27FC236}">
                <a16:creationId xmlns:a16="http://schemas.microsoft.com/office/drawing/2014/main" id="{C96B6B23-01AB-14E3-6F7D-14E56C8F7FB4}"/>
              </a:ext>
            </a:extLst>
          </p:cNvPr>
          <p:cNvSpPr>
            <a:spLocks noGrp="1"/>
          </p:cNvSpPr>
          <p:nvPr>
            <p:ph type="body" sz="quarter" idx="13"/>
          </p:nvPr>
        </p:nvSpPr>
        <p:spPr>
          <a:xfrm>
            <a:off x="458788" y="1836534"/>
            <a:ext cx="2528887" cy="2528887"/>
          </a:xfrm>
          <a:prstGeom prst="ellipse">
            <a:avLst/>
          </a:prstGeom>
          <a:solidFill>
            <a:schemeClr val="accent5"/>
          </a:solidFill>
          <a:ln w="25400">
            <a:solidFill>
              <a:schemeClr val="tx2"/>
            </a:solidFill>
          </a:ln>
        </p:spPr>
        <p:txBody>
          <a:bodyPr tIns="274320"/>
          <a:lstStyle>
            <a:lvl1pPr marL="0" indent="0" algn="ctr">
              <a:lnSpc>
                <a:spcPct val="100000"/>
              </a:lnSpc>
              <a:spcBef>
                <a:spcPts val="0"/>
              </a:spcBef>
              <a:buNone/>
              <a:defRPr sz="2000">
                <a:latin typeface="+mj-lt"/>
              </a:defRPr>
            </a:lvl1pPr>
            <a:lvl2pPr marL="0" indent="0" algn="ctr">
              <a:lnSpc>
                <a:spcPct val="100000"/>
              </a:lnSpc>
              <a:spcBef>
                <a:spcPts val="600"/>
              </a:spcBef>
              <a:buNone/>
              <a:defRPr sz="1600"/>
            </a:lvl2pPr>
          </a:lstStyle>
          <a:p>
            <a:pPr lvl="0"/>
            <a:r>
              <a:rPr lang="en-GB" noProof="0"/>
              <a:t>Click to edit Master text styles</a:t>
            </a:r>
          </a:p>
          <a:p>
            <a:pPr lvl="1"/>
            <a:r>
              <a:rPr lang="en-GB" noProof="0"/>
              <a:t>Second level</a:t>
            </a:r>
          </a:p>
        </p:txBody>
      </p:sp>
      <p:sp>
        <p:nvSpPr>
          <p:cNvPr id="40" name="Text Placeholder 35">
            <a:extLst>
              <a:ext uri="{FF2B5EF4-FFF2-40B4-BE49-F238E27FC236}">
                <a16:creationId xmlns:a16="http://schemas.microsoft.com/office/drawing/2014/main" id="{B5D9C006-6816-1398-2752-53296B2275E9}"/>
              </a:ext>
            </a:extLst>
          </p:cNvPr>
          <p:cNvSpPr>
            <a:spLocks noGrp="1"/>
          </p:cNvSpPr>
          <p:nvPr>
            <p:ph type="body" sz="quarter" idx="15"/>
          </p:nvPr>
        </p:nvSpPr>
        <p:spPr>
          <a:xfrm>
            <a:off x="4844975" y="1836534"/>
            <a:ext cx="2528887" cy="2528887"/>
          </a:xfrm>
          <a:prstGeom prst="ellipse">
            <a:avLst/>
          </a:prstGeom>
          <a:solidFill>
            <a:schemeClr val="accent5"/>
          </a:solidFill>
          <a:ln w="25400">
            <a:solidFill>
              <a:schemeClr val="tx2"/>
            </a:solidFill>
          </a:ln>
        </p:spPr>
        <p:txBody>
          <a:bodyPr tIns="274320"/>
          <a:lstStyle>
            <a:lvl1pPr marL="0" indent="0" algn="ctr">
              <a:lnSpc>
                <a:spcPct val="100000"/>
              </a:lnSpc>
              <a:spcBef>
                <a:spcPts val="0"/>
              </a:spcBef>
              <a:buNone/>
              <a:defRPr sz="2000">
                <a:latin typeface="+mj-lt"/>
              </a:defRPr>
            </a:lvl1pPr>
            <a:lvl2pPr marL="0" indent="0" algn="ctr">
              <a:lnSpc>
                <a:spcPct val="100000"/>
              </a:lnSpc>
              <a:spcBef>
                <a:spcPts val="600"/>
              </a:spcBef>
              <a:buNone/>
              <a:defRPr sz="1600"/>
            </a:lvl2pPr>
          </a:lstStyle>
          <a:p>
            <a:pPr lvl="0"/>
            <a:r>
              <a:rPr lang="en-GB" noProof="0"/>
              <a:t>Click to edit Master text styles</a:t>
            </a:r>
          </a:p>
          <a:p>
            <a:pPr lvl="1"/>
            <a:r>
              <a:rPr lang="en-GB" noProof="0"/>
              <a:t>Second level</a:t>
            </a:r>
          </a:p>
        </p:txBody>
      </p:sp>
      <p:sp>
        <p:nvSpPr>
          <p:cNvPr id="43" name="Text Placeholder 35">
            <a:extLst>
              <a:ext uri="{FF2B5EF4-FFF2-40B4-BE49-F238E27FC236}">
                <a16:creationId xmlns:a16="http://schemas.microsoft.com/office/drawing/2014/main" id="{5C67F012-5EC1-3C44-2545-C90EFB6C7AA3}"/>
              </a:ext>
            </a:extLst>
          </p:cNvPr>
          <p:cNvSpPr>
            <a:spLocks noGrp="1"/>
          </p:cNvSpPr>
          <p:nvPr>
            <p:ph type="body" sz="quarter" idx="17"/>
          </p:nvPr>
        </p:nvSpPr>
        <p:spPr>
          <a:xfrm>
            <a:off x="9137214" y="1836534"/>
            <a:ext cx="2528887" cy="2528887"/>
          </a:xfrm>
          <a:prstGeom prst="ellipse">
            <a:avLst/>
          </a:prstGeom>
          <a:solidFill>
            <a:schemeClr val="accent5"/>
          </a:solidFill>
          <a:ln w="25400">
            <a:solidFill>
              <a:schemeClr val="tx2"/>
            </a:solidFill>
          </a:ln>
        </p:spPr>
        <p:txBody>
          <a:bodyPr tIns="274320"/>
          <a:lstStyle>
            <a:lvl1pPr marL="0" indent="0" algn="ctr">
              <a:lnSpc>
                <a:spcPct val="100000"/>
              </a:lnSpc>
              <a:spcBef>
                <a:spcPts val="0"/>
              </a:spcBef>
              <a:buNone/>
              <a:defRPr sz="2000">
                <a:latin typeface="+mj-lt"/>
              </a:defRPr>
            </a:lvl1pPr>
            <a:lvl2pPr marL="0" indent="0" algn="ctr">
              <a:lnSpc>
                <a:spcPct val="100000"/>
              </a:lnSpc>
              <a:spcBef>
                <a:spcPts val="600"/>
              </a:spcBef>
              <a:buNone/>
              <a:defRPr sz="1600"/>
            </a:lvl2pPr>
          </a:lstStyle>
          <a:p>
            <a:pPr lvl="0"/>
            <a:r>
              <a:rPr lang="en-GB" noProof="0"/>
              <a:t>Click to edit Master text styles</a:t>
            </a:r>
          </a:p>
          <a:p>
            <a:pPr lvl="1"/>
            <a:r>
              <a:rPr lang="en-GB" noProof="0"/>
              <a:t>Second level</a:t>
            </a:r>
          </a:p>
        </p:txBody>
      </p:sp>
      <p:sp>
        <p:nvSpPr>
          <p:cNvPr id="39" name="Text Placeholder 35">
            <a:extLst>
              <a:ext uri="{FF2B5EF4-FFF2-40B4-BE49-F238E27FC236}">
                <a16:creationId xmlns:a16="http://schemas.microsoft.com/office/drawing/2014/main" id="{84C1F7B9-544F-1D65-F30E-22B977B0EA42}"/>
              </a:ext>
            </a:extLst>
          </p:cNvPr>
          <p:cNvSpPr>
            <a:spLocks noGrp="1"/>
          </p:cNvSpPr>
          <p:nvPr>
            <p:ph type="body" sz="quarter" idx="14"/>
          </p:nvPr>
        </p:nvSpPr>
        <p:spPr>
          <a:xfrm>
            <a:off x="2710407" y="3813978"/>
            <a:ext cx="2528887" cy="2528887"/>
          </a:xfrm>
          <a:prstGeom prst="ellipse">
            <a:avLst/>
          </a:prstGeom>
          <a:solidFill>
            <a:schemeClr val="accent5"/>
          </a:solidFill>
          <a:ln w="25400">
            <a:solidFill>
              <a:schemeClr val="tx2"/>
            </a:solidFill>
          </a:ln>
        </p:spPr>
        <p:txBody>
          <a:bodyPr tIns="274320"/>
          <a:lstStyle>
            <a:lvl1pPr marL="0" indent="0" algn="ctr">
              <a:lnSpc>
                <a:spcPct val="100000"/>
              </a:lnSpc>
              <a:spcBef>
                <a:spcPts val="0"/>
              </a:spcBef>
              <a:buNone/>
              <a:defRPr sz="2000">
                <a:latin typeface="+mj-lt"/>
              </a:defRPr>
            </a:lvl1pPr>
            <a:lvl2pPr marL="0" indent="0" algn="ctr">
              <a:lnSpc>
                <a:spcPct val="100000"/>
              </a:lnSpc>
              <a:spcBef>
                <a:spcPts val="600"/>
              </a:spcBef>
              <a:buNone/>
              <a:defRPr sz="1600"/>
            </a:lvl2pPr>
          </a:lstStyle>
          <a:p>
            <a:pPr lvl="0"/>
            <a:r>
              <a:rPr lang="en-GB" noProof="0"/>
              <a:t>Click to edit Master text styles</a:t>
            </a:r>
          </a:p>
          <a:p>
            <a:pPr lvl="1"/>
            <a:r>
              <a:rPr lang="en-GB" noProof="0"/>
              <a:t>Second level</a:t>
            </a:r>
          </a:p>
        </p:txBody>
      </p:sp>
      <p:sp>
        <p:nvSpPr>
          <p:cNvPr id="41" name="Text Placeholder 35">
            <a:extLst>
              <a:ext uri="{FF2B5EF4-FFF2-40B4-BE49-F238E27FC236}">
                <a16:creationId xmlns:a16="http://schemas.microsoft.com/office/drawing/2014/main" id="{F0785379-F700-62B9-BF17-703A87E29891}"/>
              </a:ext>
            </a:extLst>
          </p:cNvPr>
          <p:cNvSpPr>
            <a:spLocks noGrp="1"/>
          </p:cNvSpPr>
          <p:nvPr>
            <p:ph type="body" sz="quarter" idx="16"/>
          </p:nvPr>
        </p:nvSpPr>
        <p:spPr>
          <a:xfrm>
            <a:off x="7067985" y="3813978"/>
            <a:ext cx="2528887" cy="2528887"/>
          </a:xfrm>
          <a:prstGeom prst="ellipse">
            <a:avLst/>
          </a:prstGeom>
          <a:solidFill>
            <a:schemeClr val="accent5"/>
          </a:solidFill>
          <a:ln w="25400">
            <a:solidFill>
              <a:schemeClr val="tx2"/>
            </a:solidFill>
          </a:ln>
        </p:spPr>
        <p:txBody>
          <a:bodyPr tIns="274320"/>
          <a:lstStyle>
            <a:lvl1pPr marL="0" indent="0" algn="ctr">
              <a:lnSpc>
                <a:spcPct val="100000"/>
              </a:lnSpc>
              <a:spcBef>
                <a:spcPts val="0"/>
              </a:spcBef>
              <a:buNone/>
              <a:defRPr sz="2000">
                <a:latin typeface="+mj-lt"/>
              </a:defRPr>
            </a:lvl1pPr>
            <a:lvl2pPr marL="0" indent="0" algn="ctr">
              <a:lnSpc>
                <a:spcPct val="100000"/>
              </a:lnSpc>
              <a:spcBef>
                <a:spcPts val="600"/>
              </a:spcBef>
              <a:buNone/>
              <a:defRPr sz="1600"/>
            </a:lvl2pPr>
          </a:lstStyle>
          <a:p>
            <a:pPr lvl="0"/>
            <a:r>
              <a:rPr lang="en-GB" noProof="0"/>
              <a:t>Click to edit Master text styles</a:t>
            </a:r>
          </a:p>
          <a:p>
            <a:pPr lvl="1"/>
            <a:r>
              <a:rPr lang="en-GB" noProof="0"/>
              <a:t>Second level</a:t>
            </a:r>
          </a:p>
        </p:txBody>
      </p:sp>
    </p:spTree>
    <p:extLst>
      <p:ext uri="{BB962C8B-B14F-4D97-AF65-F5344CB8AC3E}">
        <p14:creationId xmlns:p14="http://schemas.microsoft.com/office/powerpoint/2010/main" val="2266006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accent5"/>
        </a:solidFill>
        <a:effectLst/>
      </p:bgPr>
    </p:bg>
    <p:spTree>
      <p:nvGrpSpPr>
        <p:cNvPr id="1" name=""/>
        <p:cNvGrpSpPr/>
        <p:nvPr/>
      </p:nvGrpSpPr>
      <p:grpSpPr>
        <a:xfrm>
          <a:off x="0" y="0"/>
          <a:ext cx="0" cy="0"/>
          <a:chOff x="0" y="0"/>
          <a:chExt cx="0" cy="0"/>
        </a:xfrm>
      </p:grpSpPr>
      <p:sp>
        <p:nvSpPr>
          <p:cNvPr id="11" name="Google Shape;634;p42">
            <a:extLst>
              <a:ext uri="{FF2B5EF4-FFF2-40B4-BE49-F238E27FC236}">
                <a16:creationId xmlns:a16="http://schemas.microsoft.com/office/drawing/2014/main" id="{8B24251C-09A2-7EC7-D81E-7B4EC1A6C8FB}"/>
              </a:ext>
            </a:extLst>
          </p:cNvPr>
          <p:cNvSpPr/>
          <p:nvPr userDrawn="1"/>
        </p:nvSpPr>
        <p:spPr>
          <a:xfrm>
            <a:off x="1043969" y="2096168"/>
            <a:ext cx="10271731" cy="1505316"/>
          </a:xfrm>
          <a:prstGeom prst="rect">
            <a:avLst/>
          </a:prstGeom>
          <a:solidFill>
            <a:schemeClr val="accent3"/>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13" name="Google Shape;634;p42">
            <a:extLst>
              <a:ext uri="{FF2B5EF4-FFF2-40B4-BE49-F238E27FC236}">
                <a16:creationId xmlns:a16="http://schemas.microsoft.com/office/drawing/2014/main" id="{7095FC12-1305-9C50-D9A9-1BA4392374E6}"/>
              </a:ext>
            </a:extLst>
          </p:cNvPr>
          <p:cNvSpPr/>
          <p:nvPr userDrawn="1"/>
        </p:nvSpPr>
        <p:spPr>
          <a:xfrm>
            <a:off x="1043969" y="4160972"/>
            <a:ext cx="10271731" cy="1505316"/>
          </a:xfrm>
          <a:prstGeom prst="rect">
            <a:avLst/>
          </a:prstGeom>
          <a:solidFill>
            <a:schemeClr val="accent3"/>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23" name="Title 22">
            <a:extLst>
              <a:ext uri="{FF2B5EF4-FFF2-40B4-BE49-F238E27FC236}">
                <a16:creationId xmlns:a16="http://schemas.microsoft.com/office/drawing/2014/main" id="{AA325A5B-8E43-DA35-85DE-66DB81C5F5AD}"/>
              </a:ext>
            </a:extLst>
          </p:cNvPr>
          <p:cNvSpPr>
            <a:spLocks noGrp="1"/>
          </p:cNvSpPr>
          <p:nvPr>
            <p:ph type="title"/>
          </p:nvPr>
        </p:nvSpPr>
        <p:spPr/>
        <p:txBody>
          <a:bodyPr/>
          <a:lstStyle/>
          <a:p>
            <a:r>
              <a:rPr lang="en-GB" noProof="0"/>
              <a:t>Click to edit Master title style</a:t>
            </a:r>
            <a:endParaRPr lang="en-US" noProof="0"/>
          </a:p>
        </p:txBody>
      </p:sp>
      <p:sp>
        <p:nvSpPr>
          <p:cNvPr id="21" name="Text Placeholder 2">
            <a:extLst>
              <a:ext uri="{FF2B5EF4-FFF2-40B4-BE49-F238E27FC236}">
                <a16:creationId xmlns:a16="http://schemas.microsoft.com/office/drawing/2014/main" id="{BCA26A7E-435E-AFBA-FECA-047481A83CB8}"/>
              </a:ext>
            </a:extLst>
          </p:cNvPr>
          <p:cNvSpPr>
            <a:spLocks noGrp="1"/>
          </p:cNvSpPr>
          <p:nvPr>
            <p:ph type="body" idx="1"/>
          </p:nvPr>
        </p:nvSpPr>
        <p:spPr>
          <a:xfrm>
            <a:off x="892795" y="1920319"/>
            <a:ext cx="10268712" cy="1505315"/>
          </a:xfrm>
          <a:solidFill>
            <a:schemeClr val="accent5"/>
          </a:solidFill>
          <a:ln w="25400">
            <a:solidFill>
              <a:schemeClr val="dk1"/>
            </a:solidFill>
          </a:ln>
        </p:spPr>
        <p:txBody>
          <a:bodyPr lIns="896112" rIns="6492240" anchor="ctr"/>
          <a:lstStyle>
            <a:lvl1pPr marL="0" indent="0">
              <a:lnSpc>
                <a:spcPct val="120000"/>
              </a:lnSpc>
              <a:spcBef>
                <a:spcPts val="0"/>
              </a:spcBef>
              <a:buNone/>
              <a:defRPr sz="20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noProof="0"/>
              <a:t>Click to edit Master text styles</a:t>
            </a:r>
          </a:p>
        </p:txBody>
      </p:sp>
      <p:sp>
        <p:nvSpPr>
          <p:cNvPr id="4" name="Content Placeholder 3">
            <a:extLst>
              <a:ext uri="{FF2B5EF4-FFF2-40B4-BE49-F238E27FC236}">
                <a16:creationId xmlns:a16="http://schemas.microsoft.com/office/drawing/2014/main" id="{4A82CD3C-84E1-013B-FEDD-5B4008CD2B33}"/>
              </a:ext>
            </a:extLst>
          </p:cNvPr>
          <p:cNvSpPr>
            <a:spLocks noGrp="1"/>
          </p:cNvSpPr>
          <p:nvPr>
            <p:ph sz="half" idx="2"/>
          </p:nvPr>
        </p:nvSpPr>
        <p:spPr>
          <a:xfrm>
            <a:off x="4645152" y="2007884"/>
            <a:ext cx="6408671" cy="1330189"/>
          </a:xfrm>
        </p:spPr>
        <p:txBody>
          <a:bodyPr anchor="ctr"/>
          <a:lstStyle>
            <a:lvl1pPr marL="0" indent="-137160">
              <a:lnSpc>
                <a:spcPct val="100000"/>
              </a:lnSpc>
              <a:spcBef>
                <a:spcPts val="0"/>
              </a:spcBef>
              <a:buSzPct val="50000"/>
              <a:defRPr sz="1600"/>
            </a:lvl1pPr>
            <a:lvl2pPr marL="274320" indent="-137160">
              <a:lnSpc>
                <a:spcPct val="100000"/>
              </a:lnSpc>
              <a:spcBef>
                <a:spcPts val="0"/>
              </a:spcBef>
              <a:buSzPct val="50000"/>
              <a:defRPr sz="1400"/>
            </a:lvl2pPr>
            <a:lvl3pPr marL="411480" indent="-137160">
              <a:lnSpc>
                <a:spcPct val="100000"/>
              </a:lnSpc>
              <a:spcBef>
                <a:spcPts val="0"/>
              </a:spcBef>
              <a:buSzPct val="50000"/>
              <a:defRPr sz="1200"/>
            </a:lvl3pPr>
            <a:lvl4pPr marL="548640" indent="-137160">
              <a:lnSpc>
                <a:spcPct val="100000"/>
              </a:lnSpc>
              <a:spcBef>
                <a:spcPts val="0"/>
              </a:spcBef>
              <a:buSzPct val="50000"/>
              <a:defRPr sz="1100"/>
            </a:lvl4pPr>
            <a:lvl5pPr indent="-137160">
              <a:buSzPct val="50000"/>
              <a:defRPr sz="1100"/>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p:txBody>
      </p:sp>
      <p:sp>
        <p:nvSpPr>
          <p:cNvPr id="22" name="Text Placeholder 4">
            <a:extLst>
              <a:ext uri="{FF2B5EF4-FFF2-40B4-BE49-F238E27FC236}">
                <a16:creationId xmlns:a16="http://schemas.microsoft.com/office/drawing/2014/main" id="{42E5F6B0-4BF8-B61C-19DC-44EADF2C6A3E}"/>
              </a:ext>
            </a:extLst>
          </p:cNvPr>
          <p:cNvSpPr>
            <a:spLocks noGrp="1"/>
          </p:cNvSpPr>
          <p:nvPr>
            <p:ph type="body" sz="quarter" idx="3"/>
          </p:nvPr>
        </p:nvSpPr>
        <p:spPr>
          <a:xfrm>
            <a:off x="892795" y="4005858"/>
            <a:ext cx="10268712" cy="1505315"/>
          </a:xfrm>
          <a:solidFill>
            <a:schemeClr val="accent5"/>
          </a:solidFill>
          <a:ln w="25400">
            <a:solidFill>
              <a:schemeClr val="dk1"/>
            </a:solidFill>
          </a:ln>
        </p:spPr>
        <p:txBody>
          <a:bodyPr lIns="896112" rIns="6492240" anchor="ctr"/>
          <a:lstStyle>
            <a:lvl1pPr marL="0" indent="0">
              <a:lnSpc>
                <a:spcPct val="120000"/>
              </a:lnSpc>
              <a:spcBef>
                <a:spcPts val="0"/>
              </a:spcBef>
              <a:buNone/>
              <a:defRPr sz="20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noProof="0"/>
              <a:t>Click to edit Master text styles</a:t>
            </a:r>
          </a:p>
        </p:txBody>
      </p:sp>
      <p:sp>
        <p:nvSpPr>
          <p:cNvPr id="20" name="Content Placeholder 3">
            <a:extLst>
              <a:ext uri="{FF2B5EF4-FFF2-40B4-BE49-F238E27FC236}">
                <a16:creationId xmlns:a16="http://schemas.microsoft.com/office/drawing/2014/main" id="{710FDC74-97A7-7CF9-8479-7DF70FE009C4}"/>
              </a:ext>
            </a:extLst>
          </p:cNvPr>
          <p:cNvSpPr>
            <a:spLocks noGrp="1"/>
          </p:cNvSpPr>
          <p:nvPr>
            <p:ph sz="half" idx="13"/>
          </p:nvPr>
        </p:nvSpPr>
        <p:spPr>
          <a:xfrm>
            <a:off x="4645152" y="4093420"/>
            <a:ext cx="6408671" cy="1330189"/>
          </a:xfrm>
        </p:spPr>
        <p:txBody>
          <a:bodyPr anchor="ctr"/>
          <a:lstStyle>
            <a:lvl1pPr marL="0" indent="-137160">
              <a:lnSpc>
                <a:spcPct val="100000"/>
              </a:lnSpc>
              <a:spcBef>
                <a:spcPts val="0"/>
              </a:spcBef>
              <a:buSzPct val="50000"/>
              <a:defRPr sz="1600"/>
            </a:lvl1pPr>
            <a:lvl2pPr marL="274320" indent="-137160">
              <a:lnSpc>
                <a:spcPct val="100000"/>
              </a:lnSpc>
              <a:spcBef>
                <a:spcPts val="0"/>
              </a:spcBef>
              <a:buSzPct val="50000"/>
              <a:defRPr sz="1400"/>
            </a:lvl2pPr>
            <a:lvl3pPr marL="411480" indent="-137160">
              <a:lnSpc>
                <a:spcPct val="100000"/>
              </a:lnSpc>
              <a:spcBef>
                <a:spcPts val="0"/>
              </a:spcBef>
              <a:buSzPct val="50000"/>
              <a:defRPr sz="1200"/>
            </a:lvl3pPr>
            <a:lvl4pPr marL="548640" indent="-137160">
              <a:lnSpc>
                <a:spcPct val="100000"/>
              </a:lnSpc>
              <a:spcBef>
                <a:spcPts val="0"/>
              </a:spcBef>
              <a:buSzPct val="50000"/>
              <a:defRPr sz="1100"/>
            </a:lvl4pPr>
            <a:lvl5pPr indent="-137160">
              <a:buSzPct val="50000"/>
              <a:defRPr sz="1100"/>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p:txBody>
      </p:sp>
      <p:sp>
        <p:nvSpPr>
          <p:cNvPr id="9" name="Slide Number Placeholder 8">
            <a:extLst>
              <a:ext uri="{FF2B5EF4-FFF2-40B4-BE49-F238E27FC236}">
                <a16:creationId xmlns:a16="http://schemas.microsoft.com/office/drawing/2014/main" id="{7EA9E27A-A5B9-7554-B03C-977DD0697109}"/>
              </a:ext>
            </a:extLst>
          </p:cNvPr>
          <p:cNvSpPr>
            <a:spLocks noGrp="1"/>
          </p:cNvSpPr>
          <p:nvPr>
            <p:ph type="sldNum" sz="quarter" idx="12"/>
          </p:nvPr>
        </p:nvSpPr>
        <p:spPr/>
        <p:txBody>
          <a:bodyPr/>
          <a:lstStyle/>
          <a:p>
            <a:fld id="{8D0AFDD5-844D-364D-8AEC-50CF4D36D55D}" type="slidenum">
              <a:rPr lang="en-US" noProof="0" smtClean="0"/>
              <a:t>‹#›</a:t>
            </a:fld>
            <a:endParaRPr lang="en-US" noProof="0"/>
          </a:p>
        </p:txBody>
      </p:sp>
      <p:sp>
        <p:nvSpPr>
          <p:cNvPr id="8" name="Footer Placeholder 7">
            <a:extLst>
              <a:ext uri="{FF2B5EF4-FFF2-40B4-BE49-F238E27FC236}">
                <a16:creationId xmlns:a16="http://schemas.microsoft.com/office/drawing/2014/main" id="{10B2D671-9FA9-57ED-C5BB-EF64BEB1363E}"/>
              </a:ext>
            </a:extLst>
          </p:cNvPr>
          <p:cNvSpPr>
            <a:spLocks noGrp="1"/>
          </p:cNvSpPr>
          <p:nvPr>
            <p:ph type="ftr" sz="quarter" idx="11"/>
          </p:nvPr>
        </p:nvSpPr>
        <p:spPr/>
        <p:txBody>
          <a:bodyPr/>
          <a:lstStyle/>
          <a:p>
            <a:r>
              <a:rPr lang="en-US" noProof="0"/>
              <a:t>Presentation title</a:t>
            </a:r>
          </a:p>
        </p:txBody>
      </p:sp>
      <p:sp>
        <p:nvSpPr>
          <p:cNvPr id="7" name="Date Placeholder 6">
            <a:extLst>
              <a:ext uri="{FF2B5EF4-FFF2-40B4-BE49-F238E27FC236}">
                <a16:creationId xmlns:a16="http://schemas.microsoft.com/office/drawing/2014/main" id="{ECF944D9-3F95-D788-A7A5-9C541DBDEF9F}"/>
              </a:ext>
            </a:extLst>
          </p:cNvPr>
          <p:cNvSpPr>
            <a:spLocks noGrp="1"/>
          </p:cNvSpPr>
          <p:nvPr>
            <p:ph type="dt" sz="half" idx="10"/>
          </p:nvPr>
        </p:nvSpPr>
        <p:spPr/>
        <p:txBody>
          <a:bodyPr/>
          <a:lstStyle/>
          <a:p>
            <a:r>
              <a:rPr lang="en-US" noProof="0"/>
              <a:t>20XX</a:t>
            </a:r>
          </a:p>
        </p:txBody>
      </p:sp>
    </p:spTree>
    <p:extLst>
      <p:ext uri="{BB962C8B-B14F-4D97-AF65-F5344CB8AC3E}">
        <p14:creationId xmlns:p14="http://schemas.microsoft.com/office/powerpoint/2010/main" val="42780576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CB1F4-E4E2-E27F-87D0-6DFE6637592C}"/>
              </a:ext>
            </a:extLst>
          </p:cNvPr>
          <p:cNvSpPr>
            <a:spLocks noGrp="1"/>
          </p:cNvSpPr>
          <p:nvPr>
            <p:ph type="title"/>
          </p:nvPr>
        </p:nvSpPr>
        <p:spPr/>
        <p:txBody>
          <a:bodyPr/>
          <a:lstStyle/>
          <a:p>
            <a:r>
              <a:rPr lang="en-GB" noProof="0"/>
              <a:t>Click to edit Master title style</a:t>
            </a:r>
            <a:endParaRPr lang="en-US" noProof="0"/>
          </a:p>
        </p:txBody>
      </p:sp>
      <p:sp>
        <p:nvSpPr>
          <p:cNvPr id="7" name="Google Shape;1148;p53">
            <a:extLst>
              <a:ext uri="{FF2B5EF4-FFF2-40B4-BE49-F238E27FC236}">
                <a16:creationId xmlns:a16="http://schemas.microsoft.com/office/drawing/2014/main" id="{D76333E0-FAE0-3B63-28EE-BA834131593C}"/>
              </a:ext>
            </a:extLst>
          </p:cNvPr>
          <p:cNvSpPr/>
          <p:nvPr userDrawn="1"/>
        </p:nvSpPr>
        <p:spPr>
          <a:xfrm>
            <a:off x="6481182" y="2106081"/>
            <a:ext cx="5056632" cy="3987012"/>
          </a:xfrm>
          <a:prstGeom prst="rect">
            <a:avLst/>
          </a:prstGeom>
          <a:solidFill>
            <a:schemeClr val="accent2"/>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11" name="Google Shape;1148;p53">
            <a:extLst>
              <a:ext uri="{FF2B5EF4-FFF2-40B4-BE49-F238E27FC236}">
                <a16:creationId xmlns:a16="http://schemas.microsoft.com/office/drawing/2014/main" id="{B21F23CA-8996-2ED3-865E-9CBB7B3DEF01}"/>
              </a:ext>
            </a:extLst>
          </p:cNvPr>
          <p:cNvSpPr/>
          <p:nvPr userDrawn="1"/>
        </p:nvSpPr>
        <p:spPr>
          <a:xfrm>
            <a:off x="808072" y="2106081"/>
            <a:ext cx="5054248" cy="3987012"/>
          </a:xfrm>
          <a:prstGeom prst="rect">
            <a:avLst/>
          </a:prstGeom>
          <a:solidFill>
            <a:schemeClr val="accent2"/>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18" name="Text Placeholder 24">
            <a:extLst>
              <a:ext uri="{FF2B5EF4-FFF2-40B4-BE49-F238E27FC236}">
                <a16:creationId xmlns:a16="http://schemas.microsoft.com/office/drawing/2014/main" id="{BF16B1C6-54F0-43B5-701B-5ACB9DB37B75}"/>
              </a:ext>
            </a:extLst>
          </p:cNvPr>
          <p:cNvSpPr>
            <a:spLocks noGrp="1"/>
          </p:cNvSpPr>
          <p:nvPr>
            <p:ph type="body" sz="quarter" idx="14"/>
          </p:nvPr>
        </p:nvSpPr>
        <p:spPr>
          <a:xfrm>
            <a:off x="685800" y="1956816"/>
            <a:ext cx="5048882" cy="3986784"/>
          </a:xfrm>
          <a:solidFill>
            <a:schemeClr val="accent5"/>
          </a:solidFill>
          <a:ln w="25400">
            <a:solidFill>
              <a:schemeClr val="dk1"/>
            </a:solidFill>
          </a:ln>
        </p:spPr>
        <p:txBody>
          <a:bodyPr lIns="320040" tIns="502920"/>
          <a:lstStyle>
            <a:lvl1pPr marL="0" indent="0" algn="l">
              <a:buFont typeface="Arial" panose="020B0604020202020204" pitchFamily="34" charset="0"/>
              <a:buNone/>
              <a:defRPr sz="2000">
                <a:latin typeface="+mj-lt"/>
              </a:defRPr>
            </a:lvl1pPr>
          </a:lstStyle>
          <a:p>
            <a:pPr lvl="0"/>
            <a:r>
              <a:rPr lang="en-GB" noProof="0"/>
              <a:t>Click to edit Master text styles</a:t>
            </a:r>
          </a:p>
        </p:txBody>
      </p:sp>
      <p:sp>
        <p:nvSpPr>
          <p:cNvPr id="21" name="Content Placeholder 3">
            <a:extLst>
              <a:ext uri="{FF2B5EF4-FFF2-40B4-BE49-F238E27FC236}">
                <a16:creationId xmlns:a16="http://schemas.microsoft.com/office/drawing/2014/main" id="{86A122E7-1CF8-0AB9-3407-6E725320DC62}"/>
              </a:ext>
            </a:extLst>
          </p:cNvPr>
          <p:cNvSpPr>
            <a:spLocks noGrp="1"/>
          </p:cNvSpPr>
          <p:nvPr>
            <p:ph sz="half" idx="2"/>
          </p:nvPr>
        </p:nvSpPr>
        <p:spPr>
          <a:xfrm>
            <a:off x="932688" y="2944368"/>
            <a:ext cx="4604512" cy="2785100"/>
          </a:xfrm>
        </p:spPr>
        <p:txBody>
          <a:bodyPr anchor="t"/>
          <a:lstStyle>
            <a:lvl1pPr marL="0" indent="0">
              <a:lnSpc>
                <a:spcPct val="100000"/>
              </a:lnSpc>
              <a:spcBef>
                <a:spcPts val="0"/>
              </a:spcBef>
              <a:buSzPct val="50000"/>
              <a:buNone/>
              <a:defRPr sz="1600"/>
            </a:lvl1pPr>
            <a:lvl2pPr marL="274320" indent="-137160">
              <a:lnSpc>
                <a:spcPct val="100000"/>
              </a:lnSpc>
              <a:spcBef>
                <a:spcPts val="0"/>
              </a:spcBef>
              <a:buSzPct val="50000"/>
              <a:defRPr sz="1400"/>
            </a:lvl2pPr>
            <a:lvl3pPr marL="411480" indent="-137160">
              <a:lnSpc>
                <a:spcPct val="100000"/>
              </a:lnSpc>
              <a:spcBef>
                <a:spcPts val="0"/>
              </a:spcBef>
              <a:buSzPct val="50000"/>
              <a:defRPr sz="1200"/>
            </a:lvl3pPr>
            <a:lvl4pPr marL="548640" indent="-137160">
              <a:lnSpc>
                <a:spcPct val="100000"/>
              </a:lnSpc>
              <a:spcBef>
                <a:spcPts val="0"/>
              </a:spcBef>
              <a:buSzPct val="50000"/>
              <a:defRPr sz="1100"/>
            </a:lvl4pPr>
            <a:lvl5pPr indent="-137160">
              <a:buSzPct val="50000"/>
              <a:defRPr sz="1100"/>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p:txBody>
      </p:sp>
      <p:sp>
        <p:nvSpPr>
          <p:cNvPr id="20" name="Text Placeholder 24">
            <a:extLst>
              <a:ext uri="{FF2B5EF4-FFF2-40B4-BE49-F238E27FC236}">
                <a16:creationId xmlns:a16="http://schemas.microsoft.com/office/drawing/2014/main" id="{F5C0C473-4EA8-206C-EDC5-DAF92DC87E7B}"/>
              </a:ext>
            </a:extLst>
          </p:cNvPr>
          <p:cNvSpPr>
            <a:spLocks noGrp="1"/>
          </p:cNvSpPr>
          <p:nvPr>
            <p:ph type="body" sz="quarter" idx="19"/>
          </p:nvPr>
        </p:nvSpPr>
        <p:spPr>
          <a:xfrm>
            <a:off x="6358128" y="1956816"/>
            <a:ext cx="5047488" cy="3986784"/>
          </a:xfrm>
          <a:solidFill>
            <a:schemeClr val="accent5"/>
          </a:solidFill>
          <a:ln w="25400">
            <a:solidFill>
              <a:schemeClr val="dk1"/>
            </a:solidFill>
          </a:ln>
        </p:spPr>
        <p:txBody>
          <a:bodyPr lIns="320040" tIns="502920"/>
          <a:lstStyle>
            <a:lvl1pPr marL="0" indent="0" algn="l">
              <a:buFont typeface="Arial" panose="020B0604020202020204" pitchFamily="34" charset="0"/>
              <a:buNone/>
              <a:defRPr sz="2000">
                <a:latin typeface="+mj-lt"/>
              </a:defRPr>
            </a:lvl1pPr>
          </a:lstStyle>
          <a:p>
            <a:pPr lvl="0"/>
            <a:r>
              <a:rPr lang="en-GB" noProof="0"/>
              <a:t>Click to edit Master text styles</a:t>
            </a:r>
          </a:p>
        </p:txBody>
      </p:sp>
      <p:sp>
        <p:nvSpPr>
          <p:cNvPr id="23" name="Content Placeholder 3">
            <a:extLst>
              <a:ext uri="{FF2B5EF4-FFF2-40B4-BE49-F238E27FC236}">
                <a16:creationId xmlns:a16="http://schemas.microsoft.com/office/drawing/2014/main" id="{E3B2BF64-243E-E09B-24DD-86574712A72C}"/>
              </a:ext>
            </a:extLst>
          </p:cNvPr>
          <p:cNvSpPr>
            <a:spLocks noGrp="1"/>
          </p:cNvSpPr>
          <p:nvPr>
            <p:ph sz="half" idx="20"/>
          </p:nvPr>
        </p:nvSpPr>
        <p:spPr>
          <a:xfrm>
            <a:off x="6600154" y="2944368"/>
            <a:ext cx="4608576" cy="2785100"/>
          </a:xfrm>
        </p:spPr>
        <p:txBody>
          <a:bodyPr anchor="t"/>
          <a:lstStyle>
            <a:lvl1pPr marL="0" indent="0">
              <a:lnSpc>
                <a:spcPct val="100000"/>
              </a:lnSpc>
              <a:spcBef>
                <a:spcPts val="0"/>
              </a:spcBef>
              <a:buSzPct val="50000"/>
              <a:buNone/>
              <a:defRPr sz="1600"/>
            </a:lvl1pPr>
            <a:lvl2pPr marL="274320" indent="-137160">
              <a:lnSpc>
                <a:spcPct val="100000"/>
              </a:lnSpc>
              <a:spcBef>
                <a:spcPts val="0"/>
              </a:spcBef>
              <a:buSzPct val="50000"/>
              <a:defRPr sz="1400"/>
            </a:lvl2pPr>
            <a:lvl3pPr marL="411480" indent="-137160">
              <a:lnSpc>
                <a:spcPct val="100000"/>
              </a:lnSpc>
              <a:spcBef>
                <a:spcPts val="0"/>
              </a:spcBef>
              <a:buSzPct val="50000"/>
              <a:defRPr sz="1200"/>
            </a:lvl3pPr>
            <a:lvl4pPr marL="548640" indent="-137160">
              <a:lnSpc>
                <a:spcPct val="100000"/>
              </a:lnSpc>
              <a:spcBef>
                <a:spcPts val="0"/>
              </a:spcBef>
              <a:buSzPct val="50000"/>
              <a:defRPr sz="1100"/>
            </a:lvl4pPr>
            <a:lvl5pPr indent="-137160">
              <a:buSzPct val="50000"/>
              <a:defRPr sz="1100"/>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p:txBody>
      </p:sp>
      <p:sp>
        <p:nvSpPr>
          <p:cNvPr id="5" name="Slide Number Placeholder 4">
            <a:extLst>
              <a:ext uri="{FF2B5EF4-FFF2-40B4-BE49-F238E27FC236}">
                <a16:creationId xmlns:a16="http://schemas.microsoft.com/office/drawing/2014/main" id="{3A18DB23-E349-DF43-8126-A1F21B8C33C6}"/>
              </a:ext>
            </a:extLst>
          </p:cNvPr>
          <p:cNvSpPr>
            <a:spLocks noGrp="1"/>
          </p:cNvSpPr>
          <p:nvPr>
            <p:ph type="sldNum" sz="quarter" idx="12"/>
          </p:nvPr>
        </p:nvSpPr>
        <p:spPr/>
        <p:txBody>
          <a:bodyPr/>
          <a:lstStyle/>
          <a:p>
            <a:fld id="{8D0AFDD5-844D-364D-8AEC-50CF4D36D55D}" type="slidenum">
              <a:rPr lang="en-US" noProof="0" smtClean="0"/>
              <a:pPr/>
              <a:t>‹#›</a:t>
            </a:fld>
            <a:endParaRPr lang="en-US" noProof="0"/>
          </a:p>
        </p:txBody>
      </p:sp>
      <p:sp>
        <p:nvSpPr>
          <p:cNvPr id="4" name="Footer Placeholder 3">
            <a:extLst>
              <a:ext uri="{FF2B5EF4-FFF2-40B4-BE49-F238E27FC236}">
                <a16:creationId xmlns:a16="http://schemas.microsoft.com/office/drawing/2014/main" id="{46774F0D-57B5-C6EE-016C-501DC8D7E4F7}"/>
              </a:ext>
            </a:extLst>
          </p:cNvPr>
          <p:cNvSpPr>
            <a:spLocks noGrp="1"/>
          </p:cNvSpPr>
          <p:nvPr>
            <p:ph type="ftr" sz="quarter" idx="11"/>
          </p:nvPr>
        </p:nvSpPr>
        <p:spPr/>
        <p:txBody>
          <a:bodyPr/>
          <a:lstStyle/>
          <a:p>
            <a:r>
              <a:rPr lang="en-US" noProof="0"/>
              <a:t>Presentation title</a:t>
            </a:r>
          </a:p>
        </p:txBody>
      </p:sp>
      <p:sp>
        <p:nvSpPr>
          <p:cNvPr id="3" name="Date Placeholder 2">
            <a:extLst>
              <a:ext uri="{FF2B5EF4-FFF2-40B4-BE49-F238E27FC236}">
                <a16:creationId xmlns:a16="http://schemas.microsoft.com/office/drawing/2014/main" id="{5DF0D283-938B-8E26-1C43-DC3AD65091BF}"/>
              </a:ext>
            </a:extLst>
          </p:cNvPr>
          <p:cNvSpPr>
            <a:spLocks noGrp="1"/>
          </p:cNvSpPr>
          <p:nvPr>
            <p:ph type="dt" sz="half" idx="10"/>
          </p:nvPr>
        </p:nvSpPr>
        <p:spPr/>
        <p:txBody>
          <a:bodyPr/>
          <a:lstStyle/>
          <a:p>
            <a:r>
              <a:rPr lang="en-US" noProof="0"/>
              <a:t>20XX</a:t>
            </a:r>
          </a:p>
        </p:txBody>
      </p:sp>
    </p:spTree>
    <p:extLst>
      <p:ext uri="{BB962C8B-B14F-4D97-AF65-F5344CB8AC3E}">
        <p14:creationId xmlns:p14="http://schemas.microsoft.com/office/powerpoint/2010/main" val="41890907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ree Content">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CB1F4-E4E2-E27F-87D0-6DFE6637592C}"/>
              </a:ext>
            </a:extLst>
          </p:cNvPr>
          <p:cNvSpPr>
            <a:spLocks noGrp="1"/>
          </p:cNvSpPr>
          <p:nvPr>
            <p:ph type="title"/>
          </p:nvPr>
        </p:nvSpPr>
        <p:spPr/>
        <p:txBody>
          <a:bodyPr/>
          <a:lstStyle/>
          <a:p>
            <a:r>
              <a:rPr lang="en-GB" noProof="0"/>
              <a:t>Click to edit Master title style</a:t>
            </a:r>
            <a:endParaRPr lang="en-US" noProof="0"/>
          </a:p>
        </p:txBody>
      </p:sp>
      <p:sp>
        <p:nvSpPr>
          <p:cNvPr id="7" name="Google Shape;1148;p53">
            <a:extLst>
              <a:ext uri="{FF2B5EF4-FFF2-40B4-BE49-F238E27FC236}">
                <a16:creationId xmlns:a16="http://schemas.microsoft.com/office/drawing/2014/main" id="{D76333E0-FAE0-3B63-28EE-BA834131593C}"/>
              </a:ext>
            </a:extLst>
          </p:cNvPr>
          <p:cNvSpPr/>
          <p:nvPr userDrawn="1"/>
        </p:nvSpPr>
        <p:spPr>
          <a:xfrm>
            <a:off x="8370942" y="2106081"/>
            <a:ext cx="3249570" cy="3987012"/>
          </a:xfrm>
          <a:prstGeom prst="rect">
            <a:avLst/>
          </a:prstGeom>
          <a:solidFill>
            <a:schemeClr val="accent2"/>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9" name="Google Shape;1148;p53">
            <a:extLst>
              <a:ext uri="{FF2B5EF4-FFF2-40B4-BE49-F238E27FC236}">
                <a16:creationId xmlns:a16="http://schemas.microsoft.com/office/drawing/2014/main" id="{1BF10461-2A6D-BD12-B1D7-5A73DDD367A8}"/>
              </a:ext>
            </a:extLst>
          </p:cNvPr>
          <p:cNvSpPr/>
          <p:nvPr userDrawn="1"/>
        </p:nvSpPr>
        <p:spPr>
          <a:xfrm>
            <a:off x="4599233" y="2106081"/>
            <a:ext cx="3249570" cy="3987012"/>
          </a:xfrm>
          <a:prstGeom prst="rect">
            <a:avLst/>
          </a:prstGeom>
          <a:solidFill>
            <a:schemeClr val="accent2"/>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11" name="Google Shape;1148;p53">
            <a:extLst>
              <a:ext uri="{FF2B5EF4-FFF2-40B4-BE49-F238E27FC236}">
                <a16:creationId xmlns:a16="http://schemas.microsoft.com/office/drawing/2014/main" id="{B21F23CA-8996-2ED3-865E-9CBB7B3DEF01}"/>
              </a:ext>
            </a:extLst>
          </p:cNvPr>
          <p:cNvSpPr/>
          <p:nvPr userDrawn="1"/>
        </p:nvSpPr>
        <p:spPr>
          <a:xfrm>
            <a:off x="808072" y="2106081"/>
            <a:ext cx="3249570" cy="3987012"/>
          </a:xfrm>
          <a:prstGeom prst="rect">
            <a:avLst/>
          </a:prstGeom>
          <a:solidFill>
            <a:schemeClr val="accent2"/>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18" name="Text Placeholder 24">
            <a:extLst>
              <a:ext uri="{FF2B5EF4-FFF2-40B4-BE49-F238E27FC236}">
                <a16:creationId xmlns:a16="http://schemas.microsoft.com/office/drawing/2014/main" id="{BF16B1C6-54F0-43B5-701B-5ACB9DB37B75}"/>
              </a:ext>
            </a:extLst>
          </p:cNvPr>
          <p:cNvSpPr>
            <a:spLocks noGrp="1"/>
          </p:cNvSpPr>
          <p:nvPr>
            <p:ph type="body" sz="quarter" idx="14"/>
          </p:nvPr>
        </p:nvSpPr>
        <p:spPr>
          <a:xfrm>
            <a:off x="685800" y="1956816"/>
            <a:ext cx="3246120" cy="3986784"/>
          </a:xfrm>
          <a:solidFill>
            <a:schemeClr val="accent5"/>
          </a:solidFill>
          <a:ln w="25400">
            <a:solidFill>
              <a:schemeClr val="dk1"/>
            </a:solidFill>
          </a:ln>
        </p:spPr>
        <p:txBody>
          <a:bodyPr lIns="320040" tIns="502920"/>
          <a:lstStyle>
            <a:lvl1pPr marL="0" indent="0" algn="l">
              <a:buFont typeface="Arial" panose="020B0604020202020204" pitchFamily="34" charset="0"/>
              <a:buNone/>
              <a:defRPr sz="2000">
                <a:latin typeface="+mj-lt"/>
              </a:defRPr>
            </a:lvl1pPr>
          </a:lstStyle>
          <a:p>
            <a:pPr lvl="0"/>
            <a:r>
              <a:rPr lang="en-GB" noProof="0"/>
              <a:t>Click to edit Master text styles</a:t>
            </a:r>
          </a:p>
        </p:txBody>
      </p:sp>
      <p:sp>
        <p:nvSpPr>
          <p:cNvPr id="21" name="Content Placeholder 3">
            <a:extLst>
              <a:ext uri="{FF2B5EF4-FFF2-40B4-BE49-F238E27FC236}">
                <a16:creationId xmlns:a16="http://schemas.microsoft.com/office/drawing/2014/main" id="{86A122E7-1CF8-0AB9-3407-6E725320DC62}"/>
              </a:ext>
            </a:extLst>
          </p:cNvPr>
          <p:cNvSpPr>
            <a:spLocks noGrp="1"/>
          </p:cNvSpPr>
          <p:nvPr>
            <p:ph sz="half" idx="2"/>
          </p:nvPr>
        </p:nvSpPr>
        <p:spPr>
          <a:xfrm>
            <a:off x="932688" y="2944368"/>
            <a:ext cx="2743200" cy="2785100"/>
          </a:xfrm>
        </p:spPr>
        <p:txBody>
          <a:bodyPr anchor="t"/>
          <a:lstStyle>
            <a:lvl1pPr marL="0" indent="0">
              <a:lnSpc>
                <a:spcPct val="100000"/>
              </a:lnSpc>
              <a:spcBef>
                <a:spcPts val="0"/>
              </a:spcBef>
              <a:buSzPct val="50000"/>
              <a:buNone/>
              <a:defRPr sz="1600"/>
            </a:lvl1pPr>
            <a:lvl2pPr marL="274320" indent="-137160">
              <a:lnSpc>
                <a:spcPct val="100000"/>
              </a:lnSpc>
              <a:spcBef>
                <a:spcPts val="0"/>
              </a:spcBef>
              <a:buSzPct val="50000"/>
              <a:defRPr sz="1400"/>
            </a:lvl2pPr>
            <a:lvl3pPr marL="411480" indent="-137160">
              <a:lnSpc>
                <a:spcPct val="100000"/>
              </a:lnSpc>
              <a:spcBef>
                <a:spcPts val="0"/>
              </a:spcBef>
              <a:buSzPct val="50000"/>
              <a:defRPr sz="1200"/>
            </a:lvl3pPr>
            <a:lvl4pPr marL="548640" indent="-137160">
              <a:lnSpc>
                <a:spcPct val="100000"/>
              </a:lnSpc>
              <a:spcBef>
                <a:spcPts val="0"/>
              </a:spcBef>
              <a:buSzPct val="50000"/>
              <a:defRPr sz="1100"/>
            </a:lvl4pPr>
            <a:lvl5pPr indent="-137160">
              <a:buSzPct val="50000"/>
              <a:defRPr sz="1100"/>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p:txBody>
      </p:sp>
      <p:sp>
        <p:nvSpPr>
          <p:cNvPr id="19" name="Text Placeholder 24">
            <a:extLst>
              <a:ext uri="{FF2B5EF4-FFF2-40B4-BE49-F238E27FC236}">
                <a16:creationId xmlns:a16="http://schemas.microsoft.com/office/drawing/2014/main" id="{9B6C5E12-67C8-B5AA-FC61-A40F6C388F8B}"/>
              </a:ext>
            </a:extLst>
          </p:cNvPr>
          <p:cNvSpPr>
            <a:spLocks noGrp="1"/>
          </p:cNvSpPr>
          <p:nvPr>
            <p:ph type="body" sz="quarter" idx="16"/>
          </p:nvPr>
        </p:nvSpPr>
        <p:spPr>
          <a:xfrm>
            <a:off x="4480560" y="1956816"/>
            <a:ext cx="3246120" cy="3986784"/>
          </a:xfrm>
          <a:solidFill>
            <a:schemeClr val="accent5"/>
          </a:solidFill>
          <a:ln w="25400">
            <a:solidFill>
              <a:schemeClr val="dk1"/>
            </a:solidFill>
          </a:ln>
        </p:spPr>
        <p:txBody>
          <a:bodyPr lIns="320040" tIns="502920"/>
          <a:lstStyle>
            <a:lvl1pPr marL="0" indent="0" algn="l">
              <a:buFont typeface="Arial" panose="020B0604020202020204" pitchFamily="34" charset="0"/>
              <a:buNone/>
              <a:defRPr sz="2000">
                <a:latin typeface="+mj-lt"/>
              </a:defRPr>
            </a:lvl1pPr>
          </a:lstStyle>
          <a:p>
            <a:pPr lvl="0"/>
            <a:r>
              <a:rPr lang="en-GB" noProof="0"/>
              <a:t>Click to edit Master text styles</a:t>
            </a:r>
          </a:p>
        </p:txBody>
      </p:sp>
      <p:sp>
        <p:nvSpPr>
          <p:cNvPr id="22" name="Content Placeholder 3">
            <a:extLst>
              <a:ext uri="{FF2B5EF4-FFF2-40B4-BE49-F238E27FC236}">
                <a16:creationId xmlns:a16="http://schemas.microsoft.com/office/drawing/2014/main" id="{92BD99C3-C1A1-E89B-FB77-6221D2FBE9A6}"/>
              </a:ext>
            </a:extLst>
          </p:cNvPr>
          <p:cNvSpPr>
            <a:spLocks noGrp="1"/>
          </p:cNvSpPr>
          <p:nvPr>
            <p:ph sz="half" idx="13"/>
          </p:nvPr>
        </p:nvSpPr>
        <p:spPr>
          <a:xfrm>
            <a:off x="4715873" y="2944368"/>
            <a:ext cx="2743200" cy="2785100"/>
          </a:xfrm>
        </p:spPr>
        <p:txBody>
          <a:bodyPr anchor="t"/>
          <a:lstStyle>
            <a:lvl1pPr marL="0" indent="0">
              <a:lnSpc>
                <a:spcPct val="100000"/>
              </a:lnSpc>
              <a:spcBef>
                <a:spcPts val="0"/>
              </a:spcBef>
              <a:buSzPct val="50000"/>
              <a:buNone/>
              <a:defRPr sz="1600"/>
            </a:lvl1pPr>
            <a:lvl2pPr marL="274320" indent="-137160">
              <a:lnSpc>
                <a:spcPct val="100000"/>
              </a:lnSpc>
              <a:spcBef>
                <a:spcPts val="0"/>
              </a:spcBef>
              <a:buSzPct val="50000"/>
              <a:defRPr sz="1400"/>
            </a:lvl2pPr>
            <a:lvl3pPr marL="411480" indent="-137160">
              <a:lnSpc>
                <a:spcPct val="100000"/>
              </a:lnSpc>
              <a:spcBef>
                <a:spcPts val="0"/>
              </a:spcBef>
              <a:buSzPct val="50000"/>
              <a:defRPr sz="1200"/>
            </a:lvl3pPr>
            <a:lvl4pPr marL="548640" indent="-137160">
              <a:lnSpc>
                <a:spcPct val="100000"/>
              </a:lnSpc>
              <a:spcBef>
                <a:spcPts val="0"/>
              </a:spcBef>
              <a:buSzPct val="50000"/>
              <a:defRPr sz="1100"/>
            </a:lvl4pPr>
            <a:lvl5pPr indent="-137160">
              <a:buSzPct val="50000"/>
              <a:defRPr sz="1100"/>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p:txBody>
      </p:sp>
      <p:sp>
        <p:nvSpPr>
          <p:cNvPr id="20" name="Text Placeholder 24">
            <a:extLst>
              <a:ext uri="{FF2B5EF4-FFF2-40B4-BE49-F238E27FC236}">
                <a16:creationId xmlns:a16="http://schemas.microsoft.com/office/drawing/2014/main" id="{F5C0C473-4EA8-206C-EDC5-DAF92DC87E7B}"/>
              </a:ext>
            </a:extLst>
          </p:cNvPr>
          <p:cNvSpPr>
            <a:spLocks noGrp="1"/>
          </p:cNvSpPr>
          <p:nvPr>
            <p:ph type="body" sz="quarter" idx="19"/>
          </p:nvPr>
        </p:nvSpPr>
        <p:spPr>
          <a:xfrm>
            <a:off x="8247888" y="1956816"/>
            <a:ext cx="3246120" cy="3986784"/>
          </a:xfrm>
          <a:solidFill>
            <a:schemeClr val="accent5"/>
          </a:solidFill>
          <a:ln w="25400">
            <a:solidFill>
              <a:schemeClr val="dk1"/>
            </a:solidFill>
          </a:ln>
        </p:spPr>
        <p:txBody>
          <a:bodyPr lIns="320040" tIns="502920"/>
          <a:lstStyle>
            <a:lvl1pPr marL="0" indent="0" algn="l">
              <a:buFont typeface="Arial" panose="020B0604020202020204" pitchFamily="34" charset="0"/>
              <a:buNone/>
              <a:defRPr sz="2000">
                <a:latin typeface="+mj-lt"/>
              </a:defRPr>
            </a:lvl1pPr>
          </a:lstStyle>
          <a:p>
            <a:pPr lvl="0"/>
            <a:r>
              <a:rPr lang="en-GB" noProof="0"/>
              <a:t>Click to edit Master text styles</a:t>
            </a:r>
          </a:p>
        </p:txBody>
      </p:sp>
      <p:sp>
        <p:nvSpPr>
          <p:cNvPr id="23" name="Content Placeholder 3">
            <a:extLst>
              <a:ext uri="{FF2B5EF4-FFF2-40B4-BE49-F238E27FC236}">
                <a16:creationId xmlns:a16="http://schemas.microsoft.com/office/drawing/2014/main" id="{E3B2BF64-243E-E09B-24DD-86574712A72C}"/>
              </a:ext>
            </a:extLst>
          </p:cNvPr>
          <p:cNvSpPr>
            <a:spLocks noGrp="1"/>
          </p:cNvSpPr>
          <p:nvPr>
            <p:ph sz="half" idx="20"/>
          </p:nvPr>
        </p:nvSpPr>
        <p:spPr>
          <a:xfrm>
            <a:off x="8489914" y="2944368"/>
            <a:ext cx="2743200" cy="2785100"/>
          </a:xfrm>
        </p:spPr>
        <p:txBody>
          <a:bodyPr anchor="t"/>
          <a:lstStyle>
            <a:lvl1pPr marL="0" indent="0">
              <a:lnSpc>
                <a:spcPct val="100000"/>
              </a:lnSpc>
              <a:spcBef>
                <a:spcPts val="0"/>
              </a:spcBef>
              <a:buSzPct val="50000"/>
              <a:buNone/>
              <a:defRPr sz="1600"/>
            </a:lvl1pPr>
            <a:lvl2pPr marL="274320" indent="-137160">
              <a:lnSpc>
                <a:spcPct val="100000"/>
              </a:lnSpc>
              <a:spcBef>
                <a:spcPts val="0"/>
              </a:spcBef>
              <a:buSzPct val="50000"/>
              <a:defRPr sz="1400"/>
            </a:lvl2pPr>
            <a:lvl3pPr marL="411480" indent="-137160">
              <a:lnSpc>
                <a:spcPct val="100000"/>
              </a:lnSpc>
              <a:spcBef>
                <a:spcPts val="0"/>
              </a:spcBef>
              <a:buSzPct val="50000"/>
              <a:defRPr sz="1200"/>
            </a:lvl3pPr>
            <a:lvl4pPr marL="548640" indent="-137160">
              <a:lnSpc>
                <a:spcPct val="100000"/>
              </a:lnSpc>
              <a:spcBef>
                <a:spcPts val="0"/>
              </a:spcBef>
              <a:buSzPct val="50000"/>
              <a:defRPr sz="1100"/>
            </a:lvl4pPr>
            <a:lvl5pPr indent="-137160">
              <a:buSzPct val="50000"/>
              <a:defRPr sz="1100"/>
            </a:lvl5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p:txBody>
      </p:sp>
      <p:sp>
        <p:nvSpPr>
          <p:cNvPr id="5" name="Slide Number Placeholder 4">
            <a:extLst>
              <a:ext uri="{FF2B5EF4-FFF2-40B4-BE49-F238E27FC236}">
                <a16:creationId xmlns:a16="http://schemas.microsoft.com/office/drawing/2014/main" id="{3A18DB23-E349-DF43-8126-A1F21B8C33C6}"/>
              </a:ext>
            </a:extLst>
          </p:cNvPr>
          <p:cNvSpPr>
            <a:spLocks noGrp="1"/>
          </p:cNvSpPr>
          <p:nvPr>
            <p:ph type="sldNum" sz="quarter" idx="12"/>
          </p:nvPr>
        </p:nvSpPr>
        <p:spPr/>
        <p:txBody>
          <a:bodyPr/>
          <a:lstStyle/>
          <a:p>
            <a:fld id="{8D0AFDD5-844D-364D-8AEC-50CF4D36D55D}" type="slidenum">
              <a:rPr lang="en-US" noProof="0" smtClean="0"/>
              <a:pPr/>
              <a:t>‹#›</a:t>
            </a:fld>
            <a:endParaRPr lang="en-US" noProof="0"/>
          </a:p>
        </p:txBody>
      </p:sp>
      <p:sp>
        <p:nvSpPr>
          <p:cNvPr id="4" name="Footer Placeholder 3">
            <a:extLst>
              <a:ext uri="{FF2B5EF4-FFF2-40B4-BE49-F238E27FC236}">
                <a16:creationId xmlns:a16="http://schemas.microsoft.com/office/drawing/2014/main" id="{46774F0D-57B5-C6EE-016C-501DC8D7E4F7}"/>
              </a:ext>
            </a:extLst>
          </p:cNvPr>
          <p:cNvSpPr>
            <a:spLocks noGrp="1"/>
          </p:cNvSpPr>
          <p:nvPr>
            <p:ph type="ftr" sz="quarter" idx="11"/>
          </p:nvPr>
        </p:nvSpPr>
        <p:spPr/>
        <p:txBody>
          <a:bodyPr/>
          <a:lstStyle/>
          <a:p>
            <a:r>
              <a:rPr lang="en-US" noProof="0"/>
              <a:t>Presentation title</a:t>
            </a:r>
          </a:p>
        </p:txBody>
      </p:sp>
      <p:sp>
        <p:nvSpPr>
          <p:cNvPr id="3" name="Date Placeholder 2">
            <a:extLst>
              <a:ext uri="{FF2B5EF4-FFF2-40B4-BE49-F238E27FC236}">
                <a16:creationId xmlns:a16="http://schemas.microsoft.com/office/drawing/2014/main" id="{5DF0D283-938B-8E26-1C43-DC3AD65091BF}"/>
              </a:ext>
            </a:extLst>
          </p:cNvPr>
          <p:cNvSpPr>
            <a:spLocks noGrp="1"/>
          </p:cNvSpPr>
          <p:nvPr>
            <p:ph type="dt" sz="half" idx="10"/>
          </p:nvPr>
        </p:nvSpPr>
        <p:spPr/>
        <p:txBody>
          <a:bodyPr/>
          <a:lstStyle/>
          <a:p>
            <a:r>
              <a:rPr lang="en-US" noProof="0"/>
              <a:t>20XX</a:t>
            </a:r>
          </a:p>
        </p:txBody>
      </p:sp>
    </p:spTree>
    <p:extLst>
      <p:ext uri="{BB962C8B-B14F-4D97-AF65-F5344CB8AC3E}">
        <p14:creationId xmlns:p14="http://schemas.microsoft.com/office/powerpoint/2010/main" val="42483168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bg>
      <p:bgPr>
        <a:solidFill>
          <a:schemeClr val="accent2"/>
        </a:solidFill>
        <a:effectLst/>
      </p:bgPr>
    </p:bg>
    <p:spTree>
      <p:nvGrpSpPr>
        <p:cNvPr id="1" name=""/>
        <p:cNvGrpSpPr/>
        <p:nvPr/>
      </p:nvGrpSpPr>
      <p:grpSpPr>
        <a:xfrm>
          <a:off x="0" y="0"/>
          <a:ext cx="0" cy="0"/>
          <a:chOff x="0" y="0"/>
          <a:chExt cx="0" cy="0"/>
        </a:xfrm>
      </p:grpSpPr>
      <p:sp>
        <p:nvSpPr>
          <p:cNvPr id="7" name="Google Shape;327;p33">
            <a:extLst>
              <a:ext uri="{FF2B5EF4-FFF2-40B4-BE49-F238E27FC236}">
                <a16:creationId xmlns:a16="http://schemas.microsoft.com/office/drawing/2014/main" id="{E7EB222B-6CF5-9486-E495-4BBCFBA5DEE9}"/>
              </a:ext>
            </a:extLst>
          </p:cNvPr>
          <p:cNvSpPr/>
          <p:nvPr userDrawn="1"/>
        </p:nvSpPr>
        <p:spPr>
          <a:xfrm>
            <a:off x="5400719" y="1198578"/>
            <a:ext cx="6114430" cy="4794575"/>
          </a:xfrm>
          <a:prstGeom prst="rect">
            <a:avLst/>
          </a:prstGeom>
          <a:solidFill>
            <a:schemeClr val="accent2"/>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b="0" i="0" u="none" strike="noStrike" cap="none" noProof="0">
              <a:solidFill>
                <a:schemeClr val="lt1"/>
              </a:solidFill>
              <a:latin typeface="Karla"/>
              <a:ea typeface="Karla"/>
              <a:cs typeface="Karla"/>
              <a:sym typeface="Karla"/>
            </a:endParaRPr>
          </a:p>
        </p:txBody>
      </p:sp>
      <p:sp>
        <p:nvSpPr>
          <p:cNvPr id="9" name="Google Shape;328;p33">
            <a:extLst>
              <a:ext uri="{FF2B5EF4-FFF2-40B4-BE49-F238E27FC236}">
                <a16:creationId xmlns:a16="http://schemas.microsoft.com/office/drawing/2014/main" id="{1FEBC754-F0A8-F9F6-F804-7081E078D8F5}"/>
              </a:ext>
            </a:extLst>
          </p:cNvPr>
          <p:cNvSpPr/>
          <p:nvPr userDrawn="1"/>
        </p:nvSpPr>
        <p:spPr>
          <a:xfrm>
            <a:off x="5196524" y="838200"/>
            <a:ext cx="6114430" cy="4914901"/>
          </a:xfrm>
          <a:prstGeom prst="rect">
            <a:avLst/>
          </a:prstGeom>
          <a:solidFill>
            <a:schemeClr val="accent5"/>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b="0" i="0" u="none" strike="noStrike" cap="none" noProof="0">
              <a:solidFill>
                <a:schemeClr val="lt1"/>
              </a:solidFill>
              <a:latin typeface="Karla"/>
              <a:ea typeface="Karla"/>
              <a:cs typeface="Karla"/>
              <a:sym typeface="Karla"/>
            </a:endParaRPr>
          </a:p>
        </p:txBody>
      </p:sp>
      <p:sp>
        <p:nvSpPr>
          <p:cNvPr id="14" name="Title 1">
            <a:extLst>
              <a:ext uri="{FF2B5EF4-FFF2-40B4-BE49-F238E27FC236}">
                <a16:creationId xmlns:a16="http://schemas.microsoft.com/office/drawing/2014/main" id="{A8F8B0E5-D249-4F2F-16F0-7A9A49B95D39}"/>
              </a:ext>
            </a:extLst>
          </p:cNvPr>
          <p:cNvSpPr>
            <a:spLocks noGrp="1"/>
          </p:cNvSpPr>
          <p:nvPr>
            <p:ph type="title"/>
          </p:nvPr>
        </p:nvSpPr>
        <p:spPr>
          <a:xfrm>
            <a:off x="5978024" y="1783080"/>
            <a:ext cx="4959821" cy="1162762"/>
          </a:xfrm>
        </p:spPr>
        <p:txBody>
          <a:bodyPr/>
          <a:lstStyle>
            <a:lvl1pPr algn="l">
              <a:lnSpc>
                <a:spcPct val="90000"/>
              </a:lnSpc>
              <a:defRPr/>
            </a:lvl1pPr>
          </a:lstStyle>
          <a:p>
            <a:r>
              <a:rPr lang="en-GB" noProof="0"/>
              <a:t>Click to edit Master title style</a:t>
            </a:r>
            <a:endParaRPr lang="en-US" noProof="0"/>
          </a:p>
        </p:txBody>
      </p:sp>
      <p:sp>
        <p:nvSpPr>
          <p:cNvPr id="19" name="Picture Placeholder 18">
            <a:extLst>
              <a:ext uri="{FF2B5EF4-FFF2-40B4-BE49-F238E27FC236}">
                <a16:creationId xmlns:a16="http://schemas.microsoft.com/office/drawing/2014/main" id="{52CFE759-845E-6170-DB8C-EA3FA075BBC8}"/>
              </a:ext>
            </a:extLst>
          </p:cNvPr>
          <p:cNvSpPr>
            <a:spLocks noGrp="1"/>
          </p:cNvSpPr>
          <p:nvPr>
            <p:ph type="pic" sz="quarter" idx="13"/>
          </p:nvPr>
        </p:nvSpPr>
        <p:spPr>
          <a:xfrm>
            <a:off x="0" y="0"/>
            <a:ext cx="4351128" cy="6858000"/>
          </a:xfrm>
          <a:solidFill>
            <a:schemeClr val="accent5"/>
          </a:solidFill>
        </p:spPr>
        <p:txBody>
          <a:bodyPr anchor="ctr"/>
          <a:lstStyle>
            <a:lvl1pPr marL="0" indent="0" algn="ctr">
              <a:buNone/>
              <a:defRPr/>
            </a:lvl1pPr>
          </a:lstStyle>
          <a:p>
            <a:r>
              <a:rPr lang="en-GB" noProof="0"/>
              <a:t>Click icon to add picture</a:t>
            </a:r>
            <a:endParaRPr lang="en-US" noProof="0"/>
          </a:p>
        </p:txBody>
      </p:sp>
      <p:sp>
        <p:nvSpPr>
          <p:cNvPr id="15" name="Content Placeholder 2">
            <a:extLst>
              <a:ext uri="{FF2B5EF4-FFF2-40B4-BE49-F238E27FC236}">
                <a16:creationId xmlns:a16="http://schemas.microsoft.com/office/drawing/2014/main" id="{77189B6C-4236-0B00-D585-EEE5183EC3B5}"/>
              </a:ext>
            </a:extLst>
          </p:cNvPr>
          <p:cNvSpPr>
            <a:spLocks noGrp="1"/>
          </p:cNvSpPr>
          <p:nvPr>
            <p:ph idx="1"/>
          </p:nvPr>
        </p:nvSpPr>
        <p:spPr>
          <a:xfrm>
            <a:off x="5961888" y="2944368"/>
            <a:ext cx="4818888" cy="2130552"/>
          </a:xfrm>
        </p:spPr>
        <p:txBody>
          <a:bodyPr/>
          <a:lstStyle>
            <a:lvl1pPr marL="0" indent="0">
              <a:lnSpc>
                <a:spcPct val="100000"/>
              </a:lnSpc>
              <a:spcBef>
                <a:spcPts val="0"/>
              </a:spcBef>
              <a:buNone/>
              <a:defRPr sz="1600"/>
            </a:lvl1pPr>
            <a:lvl2pPr>
              <a:defRPr sz="1400"/>
            </a:lvl2pPr>
            <a:lvl3pPr>
              <a:defRPr sz="1200"/>
            </a:lvl3pPr>
            <a:lvl4pPr>
              <a:defRPr sz="1100"/>
            </a:lvl4pPr>
            <a:lvl5pPr>
              <a:defRPr sz="1100"/>
            </a:lvl5pPr>
          </a:lstStyle>
          <a:p>
            <a:pPr lvl="0"/>
            <a:r>
              <a:rPr lang="en-GB" noProof="0"/>
              <a:t>Click to edit Master text styles</a:t>
            </a:r>
          </a:p>
        </p:txBody>
      </p:sp>
      <p:sp>
        <p:nvSpPr>
          <p:cNvPr id="5" name="Slide Number Placeholder 4">
            <a:extLst>
              <a:ext uri="{FF2B5EF4-FFF2-40B4-BE49-F238E27FC236}">
                <a16:creationId xmlns:a16="http://schemas.microsoft.com/office/drawing/2014/main" id="{22D37E9B-F86D-C91D-23CC-19F188DE83F6}"/>
              </a:ext>
            </a:extLst>
          </p:cNvPr>
          <p:cNvSpPr>
            <a:spLocks noGrp="1"/>
          </p:cNvSpPr>
          <p:nvPr>
            <p:ph type="sldNum" sz="quarter" idx="12"/>
          </p:nvPr>
        </p:nvSpPr>
        <p:spPr>
          <a:xfrm>
            <a:off x="8072901" y="6400904"/>
            <a:ext cx="365760" cy="246888"/>
          </a:xfrm>
        </p:spPr>
        <p:txBody>
          <a:bodyPr/>
          <a:lstStyle/>
          <a:p>
            <a:fld id="{8D0AFDD5-844D-364D-8AEC-50CF4D36D55D}" type="slidenum">
              <a:rPr lang="en-US" noProof="0" smtClean="0"/>
              <a:pPr/>
              <a:t>‹#›</a:t>
            </a:fld>
            <a:endParaRPr lang="en-US" noProof="0"/>
          </a:p>
        </p:txBody>
      </p:sp>
      <p:cxnSp>
        <p:nvCxnSpPr>
          <p:cNvPr id="21" name="Straight Connector 20">
            <a:extLst>
              <a:ext uri="{FF2B5EF4-FFF2-40B4-BE49-F238E27FC236}">
                <a16:creationId xmlns:a16="http://schemas.microsoft.com/office/drawing/2014/main" id="{CB55B0F1-C1EF-3790-A994-C8C4BB61CCB9}"/>
              </a:ext>
            </a:extLst>
          </p:cNvPr>
          <p:cNvCxnSpPr>
            <a:cxnSpLocks/>
          </p:cNvCxnSpPr>
          <p:nvPr/>
        </p:nvCxnSpPr>
        <p:spPr>
          <a:xfrm>
            <a:off x="4351128" y="6532618"/>
            <a:ext cx="369308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4D4F275B-2CE9-CD3C-081E-0B79C125257E}"/>
              </a:ext>
            </a:extLst>
          </p:cNvPr>
          <p:cNvCxnSpPr>
            <a:cxnSpLocks/>
          </p:cNvCxnSpPr>
          <p:nvPr/>
        </p:nvCxnSpPr>
        <p:spPr>
          <a:xfrm>
            <a:off x="8467344" y="6527001"/>
            <a:ext cx="3724656" cy="56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72312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chemeClr val="tx2"/>
        </a:solidFill>
        <a:effectLst/>
      </p:bgPr>
    </p:bg>
    <p:spTree>
      <p:nvGrpSpPr>
        <p:cNvPr id="1" name=""/>
        <p:cNvGrpSpPr/>
        <p:nvPr/>
      </p:nvGrpSpPr>
      <p:grpSpPr>
        <a:xfrm>
          <a:off x="0" y="0"/>
          <a:ext cx="0" cy="0"/>
          <a:chOff x="0" y="0"/>
          <a:chExt cx="0" cy="0"/>
        </a:xfrm>
      </p:grpSpPr>
      <p:sp>
        <p:nvSpPr>
          <p:cNvPr id="8" name="Google Shape;327;p33">
            <a:extLst>
              <a:ext uri="{FF2B5EF4-FFF2-40B4-BE49-F238E27FC236}">
                <a16:creationId xmlns:a16="http://schemas.microsoft.com/office/drawing/2014/main" id="{E09AA4F6-9CBF-53A8-8FE8-0BAB0E7DC989}"/>
              </a:ext>
            </a:extLst>
          </p:cNvPr>
          <p:cNvSpPr/>
          <p:nvPr userDrawn="1"/>
        </p:nvSpPr>
        <p:spPr>
          <a:xfrm>
            <a:off x="1062566" y="1161412"/>
            <a:ext cx="10221119" cy="4831742"/>
          </a:xfrm>
          <a:prstGeom prst="rect">
            <a:avLst/>
          </a:prstGeom>
          <a:solidFill>
            <a:schemeClr val="accent4"/>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b="0" i="0" u="none" strike="noStrike" cap="none" noProof="0">
              <a:solidFill>
                <a:schemeClr val="lt1"/>
              </a:solidFill>
              <a:latin typeface="Karla"/>
              <a:ea typeface="Karla"/>
              <a:cs typeface="Karla"/>
              <a:sym typeface="Karla"/>
            </a:endParaRPr>
          </a:p>
        </p:txBody>
      </p:sp>
      <p:sp>
        <p:nvSpPr>
          <p:cNvPr id="10" name="Google Shape;328;p33">
            <a:extLst>
              <a:ext uri="{FF2B5EF4-FFF2-40B4-BE49-F238E27FC236}">
                <a16:creationId xmlns:a16="http://schemas.microsoft.com/office/drawing/2014/main" id="{CBE4E0BD-29C0-46EA-4A2D-401DD12AEC12}"/>
              </a:ext>
            </a:extLst>
          </p:cNvPr>
          <p:cNvSpPr/>
          <p:nvPr userDrawn="1"/>
        </p:nvSpPr>
        <p:spPr>
          <a:xfrm>
            <a:off x="858371" y="800100"/>
            <a:ext cx="10221119" cy="4953001"/>
          </a:xfrm>
          <a:prstGeom prst="rect">
            <a:avLst/>
          </a:prstGeom>
          <a:solidFill>
            <a:schemeClr val="accent5"/>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b="0" i="0" u="none" strike="noStrike" cap="none" noProof="0">
              <a:solidFill>
                <a:schemeClr val="lt1"/>
              </a:solidFill>
              <a:latin typeface="Karla"/>
              <a:ea typeface="Karla"/>
              <a:cs typeface="Karla"/>
              <a:sym typeface="Karla"/>
            </a:endParaRPr>
          </a:p>
        </p:txBody>
      </p:sp>
      <p:sp>
        <p:nvSpPr>
          <p:cNvPr id="2" name="Title 1">
            <a:extLst>
              <a:ext uri="{FF2B5EF4-FFF2-40B4-BE49-F238E27FC236}">
                <a16:creationId xmlns:a16="http://schemas.microsoft.com/office/drawing/2014/main" id="{D27EDEC9-86BE-FDB1-3BAE-F5FF0934CA0A}"/>
              </a:ext>
            </a:extLst>
          </p:cNvPr>
          <p:cNvSpPr>
            <a:spLocks noGrp="1"/>
          </p:cNvSpPr>
          <p:nvPr>
            <p:ph type="ctrTitle"/>
          </p:nvPr>
        </p:nvSpPr>
        <p:spPr>
          <a:xfrm>
            <a:off x="1527048" y="1901952"/>
            <a:ext cx="4873752" cy="1709928"/>
          </a:xfrm>
        </p:spPr>
        <p:txBody>
          <a:bodyPr anchor="t">
            <a:noAutofit/>
          </a:bodyPr>
          <a:lstStyle>
            <a:lvl1pPr marL="0" indent="0" algn="l">
              <a:lnSpc>
                <a:spcPct val="90000"/>
              </a:lnSpc>
              <a:defRPr sz="6000"/>
            </a:lvl1pPr>
          </a:lstStyle>
          <a:p>
            <a:r>
              <a:rPr lang="en-GB" noProof="0"/>
              <a:t>Click to edit Master title style</a:t>
            </a:r>
            <a:endParaRPr lang="en-US" noProof="0"/>
          </a:p>
        </p:txBody>
      </p:sp>
      <p:sp>
        <p:nvSpPr>
          <p:cNvPr id="3" name="Subtitle 2">
            <a:extLst>
              <a:ext uri="{FF2B5EF4-FFF2-40B4-BE49-F238E27FC236}">
                <a16:creationId xmlns:a16="http://schemas.microsoft.com/office/drawing/2014/main" id="{61EF6069-AEE4-3455-508E-4B9EE30F0CB8}"/>
              </a:ext>
            </a:extLst>
          </p:cNvPr>
          <p:cNvSpPr>
            <a:spLocks noGrp="1"/>
          </p:cNvSpPr>
          <p:nvPr>
            <p:ph type="subTitle" idx="1"/>
          </p:nvPr>
        </p:nvSpPr>
        <p:spPr>
          <a:xfrm>
            <a:off x="1527048" y="3108960"/>
            <a:ext cx="3913632" cy="1883664"/>
          </a:xfrm>
        </p:spPr>
        <p:txBody>
          <a:bodyPr>
            <a:noAutofit/>
          </a:bodyPr>
          <a:lstStyle>
            <a:lvl1pPr marL="0" indent="0" algn="l">
              <a:lnSpc>
                <a:spcPct val="100000"/>
              </a:lnSpc>
              <a:spcBef>
                <a:spcPts val="1000"/>
              </a:spcBef>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a:t>Click to edit Master subtitle style</a:t>
            </a:r>
            <a:endParaRPr lang="en-US" noProof="0"/>
          </a:p>
        </p:txBody>
      </p:sp>
      <p:sp>
        <p:nvSpPr>
          <p:cNvPr id="15" name="Picture Placeholder 13">
            <a:extLst>
              <a:ext uri="{FF2B5EF4-FFF2-40B4-BE49-F238E27FC236}">
                <a16:creationId xmlns:a16="http://schemas.microsoft.com/office/drawing/2014/main" id="{BEF410E3-CEC7-640A-C8FD-08419E6C3300}"/>
              </a:ext>
            </a:extLst>
          </p:cNvPr>
          <p:cNvSpPr>
            <a:spLocks noGrp="1"/>
          </p:cNvSpPr>
          <p:nvPr>
            <p:ph type="pic" sz="quarter" idx="10"/>
          </p:nvPr>
        </p:nvSpPr>
        <p:spPr>
          <a:xfrm>
            <a:off x="6443482" y="812292"/>
            <a:ext cx="4636008" cy="4928616"/>
          </a:xfr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a:buNone/>
              <a:defRPr lang="en-US" sz="1800">
                <a:solidFill>
                  <a:schemeClr val="tx1"/>
                </a:solidFill>
              </a:defRPr>
            </a:lvl1pPr>
          </a:lstStyle>
          <a:p>
            <a:pPr marL="0" lvl="0" algn="ctr"/>
            <a:r>
              <a:rPr lang="en-GB" noProof="0"/>
              <a:t>Click icon to add picture</a:t>
            </a:r>
            <a:endParaRPr lang="en-US" noProof="0"/>
          </a:p>
        </p:txBody>
      </p:sp>
    </p:spTree>
    <p:extLst>
      <p:ext uri="{BB962C8B-B14F-4D97-AF65-F5344CB8AC3E}">
        <p14:creationId xmlns:p14="http://schemas.microsoft.com/office/powerpoint/2010/main" val="702356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FABFF-AED1-441E-410D-E91E5B9EA6C0}"/>
              </a:ext>
            </a:extLst>
          </p:cNvPr>
          <p:cNvSpPr>
            <a:spLocks noGrp="1"/>
          </p:cNvSpPr>
          <p:nvPr>
            <p:ph type="title"/>
          </p:nvPr>
        </p:nvSpPr>
        <p:spPr/>
        <p:txBody>
          <a:bodyPr/>
          <a:lstStyle/>
          <a:p>
            <a:r>
              <a:rPr lang="en-GB" noProof="0"/>
              <a:t>Click to edit Master title style</a:t>
            </a:r>
            <a:endParaRPr lang="en-US" noProof="0"/>
          </a:p>
        </p:txBody>
      </p:sp>
      <p:sp>
        <p:nvSpPr>
          <p:cNvPr id="5" name="Slide Number Placeholder 4">
            <a:extLst>
              <a:ext uri="{FF2B5EF4-FFF2-40B4-BE49-F238E27FC236}">
                <a16:creationId xmlns:a16="http://schemas.microsoft.com/office/drawing/2014/main" id="{A21D9EB3-189A-FE0F-8C95-73C3378150D7}"/>
              </a:ext>
            </a:extLst>
          </p:cNvPr>
          <p:cNvSpPr>
            <a:spLocks noGrp="1"/>
          </p:cNvSpPr>
          <p:nvPr>
            <p:ph type="sldNum" sz="quarter" idx="12"/>
          </p:nvPr>
        </p:nvSpPr>
        <p:spPr/>
        <p:txBody>
          <a:bodyPr/>
          <a:lstStyle/>
          <a:p>
            <a:fld id="{8D0AFDD5-844D-364D-8AEC-50CF4D36D55D}" type="slidenum">
              <a:rPr lang="en-US" noProof="0" smtClean="0"/>
              <a:t>‹#›</a:t>
            </a:fld>
            <a:endParaRPr lang="en-US" noProof="0"/>
          </a:p>
        </p:txBody>
      </p:sp>
      <p:sp>
        <p:nvSpPr>
          <p:cNvPr id="4" name="Footer Placeholder 3">
            <a:extLst>
              <a:ext uri="{FF2B5EF4-FFF2-40B4-BE49-F238E27FC236}">
                <a16:creationId xmlns:a16="http://schemas.microsoft.com/office/drawing/2014/main" id="{7C680446-577A-69FB-646E-AF1DA4134A2C}"/>
              </a:ext>
            </a:extLst>
          </p:cNvPr>
          <p:cNvSpPr>
            <a:spLocks noGrp="1"/>
          </p:cNvSpPr>
          <p:nvPr>
            <p:ph type="ftr" sz="quarter" idx="11"/>
          </p:nvPr>
        </p:nvSpPr>
        <p:spPr/>
        <p:txBody>
          <a:bodyPr/>
          <a:lstStyle/>
          <a:p>
            <a:r>
              <a:rPr lang="en-US" noProof="0"/>
              <a:t>Presentation title</a:t>
            </a:r>
          </a:p>
        </p:txBody>
      </p:sp>
      <p:sp>
        <p:nvSpPr>
          <p:cNvPr id="3" name="Date Placeholder 2">
            <a:extLst>
              <a:ext uri="{FF2B5EF4-FFF2-40B4-BE49-F238E27FC236}">
                <a16:creationId xmlns:a16="http://schemas.microsoft.com/office/drawing/2014/main" id="{330E09C2-379A-DC94-A05D-1A629B3410E2}"/>
              </a:ext>
            </a:extLst>
          </p:cNvPr>
          <p:cNvSpPr>
            <a:spLocks noGrp="1"/>
          </p:cNvSpPr>
          <p:nvPr>
            <p:ph type="dt" sz="half" idx="10"/>
          </p:nvPr>
        </p:nvSpPr>
        <p:spPr/>
        <p:txBody>
          <a:bodyPr/>
          <a:lstStyle/>
          <a:p>
            <a:r>
              <a:rPr lang="en-US" noProof="0"/>
              <a:t>20XX</a:t>
            </a:r>
          </a:p>
        </p:txBody>
      </p:sp>
    </p:spTree>
    <p:extLst>
      <p:ext uri="{BB962C8B-B14F-4D97-AF65-F5344CB8AC3E}">
        <p14:creationId xmlns:p14="http://schemas.microsoft.com/office/powerpoint/2010/main" val="4154343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4"/>
        </a:solidFill>
        <a:effectLst/>
      </p:bgPr>
    </p:bg>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672A2AC-7ED9-922C-AFA3-C7474D933A2A}"/>
              </a:ext>
            </a:extLst>
          </p:cNvPr>
          <p:cNvSpPr>
            <a:spLocks noGrp="1"/>
          </p:cNvSpPr>
          <p:nvPr>
            <p:ph type="sldNum" sz="quarter" idx="12"/>
          </p:nvPr>
        </p:nvSpPr>
        <p:spPr/>
        <p:txBody>
          <a:bodyPr/>
          <a:lstStyle/>
          <a:p>
            <a:fld id="{8D0AFDD5-844D-364D-8AEC-50CF4D36D55D}" type="slidenum">
              <a:rPr lang="en-US" noProof="0" smtClean="0"/>
              <a:t>‹#›</a:t>
            </a:fld>
            <a:endParaRPr lang="en-US" noProof="0"/>
          </a:p>
        </p:txBody>
      </p:sp>
      <p:sp>
        <p:nvSpPr>
          <p:cNvPr id="3" name="Footer Placeholder 2">
            <a:extLst>
              <a:ext uri="{FF2B5EF4-FFF2-40B4-BE49-F238E27FC236}">
                <a16:creationId xmlns:a16="http://schemas.microsoft.com/office/drawing/2014/main" id="{C0D73C7A-2028-226F-C1ED-1807BD3B92FC}"/>
              </a:ext>
            </a:extLst>
          </p:cNvPr>
          <p:cNvSpPr>
            <a:spLocks noGrp="1"/>
          </p:cNvSpPr>
          <p:nvPr>
            <p:ph type="ftr" sz="quarter" idx="11"/>
          </p:nvPr>
        </p:nvSpPr>
        <p:spPr/>
        <p:txBody>
          <a:bodyPr/>
          <a:lstStyle/>
          <a:p>
            <a:r>
              <a:rPr lang="en-US" noProof="0"/>
              <a:t>Presentation title</a:t>
            </a:r>
          </a:p>
        </p:txBody>
      </p:sp>
      <p:sp>
        <p:nvSpPr>
          <p:cNvPr id="2" name="Date Placeholder 1">
            <a:extLst>
              <a:ext uri="{FF2B5EF4-FFF2-40B4-BE49-F238E27FC236}">
                <a16:creationId xmlns:a16="http://schemas.microsoft.com/office/drawing/2014/main" id="{1925B8F9-3C91-FD08-87E3-6E39B35BCF9F}"/>
              </a:ext>
            </a:extLst>
          </p:cNvPr>
          <p:cNvSpPr>
            <a:spLocks noGrp="1"/>
          </p:cNvSpPr>
          <p:nvPr>
            <p:ph type="dt" sz="half" idx="10"/>
          </p:nvPr>
        </p:nvSpPr>
        <p:spPr/>
        <p:txBody>
          <a:bodyPr/>
          <a:lstStyle/>
          <a:p>
            <a:r>
              <a:rPr lang="en-US" noProof="0"/>
              <a:t>20XX</a:t>
            </a:r>
          </a:p>
        </p:txBody>
      </p:sp>
    </p:spTree>
    <p:extLst>
      <p:ext uri="{BB962C8B-B14F-4D97-AF65-F5344CB8AC3E}">
        <p14:creationId xmlns:p14="http://schemas.microsoft.com/office/powerpoint/2010/main" val="3916245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bg>
      <p:bgPr>
        <a:solidFill>
          <a:schemeClr val="accent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1426A-0740-2EB9-FC34-9C043459357E}"/>
              </a:ext>
            </a:extLst>
          </p:cNvPr>
          <p:cNvSpPr>
            <a:spLocks noGrp="1"/>
          </p:cNvSpPr>
          <p:nvPr>
            <p:ph type="title"/>
          </p:nvPr>
        </p:nvSpPr>
        <p:spPr/>
        <p:txBody>
          <a:bodyPr/>
          <a:lstStyle/>
          <a:p>
            <a:r>
              <a:rPr lang="en-GB" noProof="0"/>
              <a:t>Click to edit Master title style</a:t>
            </a:r>
            <a:endParaRPr lang="en-US" noProof="0"/>
          </a:p>
        </p:txBody>
      </p:sp>
      <p:sp>
        <p:nvSpPr>
          <p:cNvPr id="8" name="Google Shape;1251;p56">
            <a:extLst>
              <a:ext uri="{FF2B5EF4-FFF2-40B4-BE49-F238E27FC236}">
                <a16:creationId xmlns:a16="http://schemas.microsoft.com/office/drawing/2014/main" id="{5BDBB369-4213-AA70-D2DD-33F4E9E1F195}"/>
              </a:ext>
            </a:extLst>
          </p:cNvPr>
          <p:cNvSpPr/>
          <p:nvPr userDrawn="1"/>
        </p:nvSpPr>
        <p:spPr>
          <a:xfrm>
            <a:off x="1072604" y="2550039"/>
            <a:ext cx="1622434" cy="1622434"/>
          </a:xfrm>
          <a:prstGeom prst="ellipse">
            <a:avLst/>
          </a:prstGeom>
          <a:solidFill>
            <a:schemeClr val="accent3">
              <a:lumMod val="20000"/>
              <a:lumOff val="80000"/>
            </a:schemeClr>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10" name="Google Shape;1251;p56">
            <a:extLst>
              <a:ext uri="{FF2B5EF4-FFF2-40B4-BE49-F238E27FC236}">
                <a16:creationId xmlns:a16="http://schemas.microsoft.com/office/drawing/2014/main" id="{3BF27898-0ACC-24EB-589A-96F29C94157A}"/>
              </a:ext>
            </a:extLst>
          </p:cNvPr>
          <p:cNvSpPr/>
          <p:nvPr userDrawn="1"/>
        </p:nvSpPr>
        <p:spPr>
          <a:xfrm>
            <a:off x="3235665" y="2522510"/>
            <a:ext cx="1622434" cy="1622434"/>
          </a:xfrm>
          <a:prstGeom prst="ellipse">
            <a:avLst/>
          </a:prstGeom>
          <a:solidFill>
            <a:schemeClr val="accent3">
              <a:lumMod val="20000"/>
              <a:lumOff val="80000"/>
            </a:schemeClr>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12" name="Google Shape;1251;p56">
            <a:extLst>
              <a:ext uri="{FF2B5EF4-FFF2-40B4-BE49-F238E27FC236}">
                <a16:creationId xmlns:a16="http://schemas.microsoft.com/office/drawing/2014/main" id="{62CA34BE-87A5-8F47-C395-886E6870CF67}"/>
              </a:ext>
            </a:extLst>
          </p:cNvPr>
          <p:cNvSpPr/>
          <p:nvPr userDrawn="1"/>
        </p:nvSpPr>
        <p:spPr>
          <a:xfrm>
            <a:off x="5415148" y="2513962"/>
            <a:ext cx="1622434" cy="1622434"/>
          </a:xfrm>
          <a:prstGeom prst="ellipse">
            <a:avLst/>
          </a:prstGeom>
          <a:solidFill>
            <a:schemeClr val="accent3">
              <a:lumMod val="20000"/>
              <a:lumOff val="80000"/>
            </a:schemeClr>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14" name="Google Shape;1251;p56">
            <a:extLst>
              <a:ext uri="{FF2B5EF4-FFF2-40B4-BE49-F238E27FC236}">
                <a16:creationId xmlns:a16="http://schemas.microsoft.com/office/drawing/2014/main" id="{E432D5F8-7F62-B5A0-F3AC-814BFBEEB0ED}"/>
              </a:ext>
            </a:extLst>
          </p:cNvPr>
          <p:cNvSpPr/>
          <p:nvPr userDrawn="1"/>
        </p:nvSpPr>
        <p:spPr>
          <a:xfrm>
            <a:off x="7530416" y="2524926"/>
            <a:ext cx="1622434" cy="1622434"/>
          </a:xfrm>
          <a:prstGeom prst="ellipse">
            <a:avLst/>
          </a:prstGeom>
          <a:solidFill>
            <a:schemeClr val="accent3">
              <a:lumMod val="20000"/>
              <a:lumOff val="80000"/>
            </a:schemeClr>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16" name="Google Shape;1251;p56">
            <a:extLst>
              <a:ext uri="{FF2B5EF4-FFF2-40B4-BE49-F238E27FC236}">
                <a16:creationId xmlns:a16="http://schemas.microsoft.com/office/drawing/2014/main" id="{FBCE3915-CF40-BF29-2DBB-D9F447CC7555}"/>
              </a:ext>
            </a:extLst>
          </p:cNvPr>
          <p:cNvSpPr/>
          <p:nvPr userDrawn="1"/>
        </p:nvSpPr>
        <p:spPr>
          <a:xfrm>
            <a:off x="9709899" y="2516378"/>
            <a:ext cx="1622434" cy="1622434"/>
          </a:xfrm>
          <a:prstGeom prst="ellipse">
            <a:avLst/>
          </a:prstGeom>
          <a:solidFill>
            <a:schemeClr val="accent3">
              <a:lumMod val="20000"/>
              <a:lumOff val="80000"/>
            </a:schemeClr>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21" name="Text Placeholder 19">
            <a:extLst>
              <a:ext uri="{FF2B5EF4-FFF2-40B4-BE49-F238E27FC236}">
                <a16:creationId xmlns:a16="http://schemas.microsoft.com/office/drawing/2014/main" id="{811789E5-14E6-E7AB-C9D8-6E51B4544B23}"/>
              </a:ext>
            </a:extLst>
          </p:cNvPr>
          <p:cNvSpPr>
            <a:spLocks noGrp="1"/>
          </p:cNvSpPr>
          <p:nvPr>
            <p:ph type="body" sz="quarter" idx="13" hasCustomPrompt="1"/>
          </p:nvPr>
        </p:nvSpPr>
        <p:spPr>
          <a:xfrm>
            <a:off x="986726" y="2441448"/>
            <a:ext cx="1622425" cy="1622425"/>
          </a:xfrm>
          <a:prstGeom prst="ellipse">
            <a:avLst/>
          </a:prstGeom>
          <a:solidFill>
            <a:schemeClr val="accent3"/>
          </a:solidFill>
          <a:ln w="25400">
            <a:solidFill>
              <a:schemeClr val="tx1"/>
            </a:solidFill>
          </a:ln>
        </p:spPr>
        <p:txBody>
          <a:bodyPr anchor="ctr"/>
          <a:lstStyle>
            <a:lvl1pPr marL="0" indent="0" algn="ctr">
              <a:buNone/>
              <a:defRPr sz="5400">
                <a:solidFill>
                  <a:schemeClr val="bg1"/>
                </a:solidFill>
                <a:latin typeface="+mj-lt"/>
              </a:defRPr>
            </a:lvl1pPr>
          </a:lstStyle>
          <a:p>
            <a:pPr lvl="0"/>
            <a:r>
              <a:rPr lang="en-US" noProof="0"/>
              <a:t>0</a:t>
            </a:r>
          </a:p>
        </p:txBody>
      </p:sp>
      <p:sp>
        <p:nvSpPr>
          <p:cNvPr id="22" name="Text Placeholder 19">
            <a:extLst>
              <a:ext uri="{FF2B5EF4-FFF2-40B4-BE49-F238E27FC236}">
                <a16:creationId xmlns:a16="http://schemas.microsoft.com/office/drawing/2014/main" id="{AC40220B-3ED2-1841-92D5-C0056EF47402}"/>
              </a:ext>
            </a:extLst>
          </p:cNvPr>
          <p:cNvSpPr>
            <a:spLocks noGrp="1"/>
          </p:cNvSpPr>
          <p:nvPr>
            <p:ph type="body" sz="quarter" idx="14" hasCustomPrompt="1"/>
          </p:nvPr>
        </p:nvSpPr>
        <p:spPr>
          <a:xfrm>
            <a:off x="3154680" y="2441448"/>
            <a:ext cx="1622425" cy="1622425"/>
          </a:xfrm>
          <a:prstGeom prst="ellipse">
            <a:avLst/>
          </a:prstGeom>
          <a:solidFill>
            <a:schemeClr val="accent3"/>
          </a:solidFill>
          <a:ln w="25400">
            <a:solidFill>
              <a:schemeClr val="tx1"/>
            </a:solidFill>
          </a:ln>
        </p:spPr>
        <p:txBody>
          <a:bodyPr anchor="ctr"/>
          <a:lstStyle>
            <a:lvl1pPr marL="0" indent="0" algn="ctr">
              <a:buNone/>
              <a:defRPr sz="5400">
                <a:solidFill>
                  <a:schemeClr val="bg1"/>
                </a:solidFill>
                <a:latin typeface="+mj-lt"/>
              </a:defRPr>
            </a:lvl1pPr>
          </a:lstStyle>
          <a:p>
            <a:pPr lvl="0"/>
            <a:r>
              <a:rPr lang="en-US" noProof="0"/>
              <a:t>0</a:t>
            </a:r>
          </a:p>
        </p:txBody>
      </p:sp>
      <p:sp>
        <p:nvSpPr>
          <p:cNvPr id="23" name="Text Placeholder 19">
            <a:extLst>
              <a:ext uri="{FF2B5EF4-FFF2-40B4-BE49-F238E27FC236}">
                <a16:creationId xmlns:a16="http://schemas.microsoft.com/office/drawing/2014/main" id="{B8BC651C-16ED-1741-08D3-8BA2D618C650}"/>
              </a:ext>
            </a:extLst>
          </p:cNvPr>
          <p:cNvSpPr>
            <a:spLocks noGrp="1"/>
          </p:cNvSpPr>
          <p:nvPr>
            <p:ph type="body" sz="quarter" idx="15" hasCustomPrompt="1"/>
          </p:nvPr>
        </p:nvSpPr>
        <p:spPr>
          <a:xfrm>
            <a:off x="5330952" y="2441448"/>
            <a:ext cx="1622425" cy="1622425"/>
          </a:xfrm>
          <a:prstGeom prst="ellipse">
            <a:avLst/>
          </a:prstGeom>
          <a:solidFill>
            <a:schemeClr val="accent3"/>
          </a:solidFill>
          <a:ln w="25400">
            <a:solidFill>
              <a:schemeClr val="tx1"/>
            </a:solidFill>
          </a:ln>
        </p:spPr>
        <p:txBody>
          <a:bodyPr anchor="ctr"/>
          <a:lstStyle>
            <a:lvl1pPr marL="0" indent="0" algn="ctr">
              <a:buNone/>
              <a:defRPr sz="5400">
                <a:solidFill>
                  <a:schemeClr val="bg1"/>
                </a:solidFill>
                <a:latin typeface="+mj-lt"/>
              </a:defRPr>
            </a:lvl1pPr>
          </a:lstStyle>
          <a:p>
            <a:pPr lvl="0"/>
            <a:r>
              <a:rPr lang="en-US" noProof="0"/>
              <a:t>0</a:t>
            </a:r>
          </a:p>
        </p:txBody>
      </p:sp>
      <p:sp>
        <p:nvSpPr>
          <p:cNvPr id="24" name="Text Placeholder 19">
            <a:extLst>
              <a:ext uri="{FF2B5EF4-FFF2-40B4-BE49-F238E27FC236}">
                <a16:creationId xmlns:a16="http://schemas.microsoft.com/office/drawing/2014/main" id="{B42AFC50-5862-D501-9586-4A96D4DA667F}"/>
              </a:ext>
            </a:extLst>
          </p:cNvPr>
          <p:cNvSpPr>
            <a:spLocks noGrp="1"/>
          </p:cNvSpPr>
          <p:nvPr>
            <p:ph type="body" sz="quarter" idx="16" hasCustomPrompt="1"/>
          </p:nvPr>
        </p:nvSpPr>
        <p:spPr>
          <a:xfrm>
            <a:off x="7443216" y="2441448"/>
            <a:ext cx="1622425" cy="1622425"/>
          </a:xfrm>
          <a:prstGeom prst="ellipse">
            <a:avLst/>
          </a:prstGeom>
          <a:solidFill>
            <a:schemeClr val="accent3"/>
          </a:solidFill>
          <a:ln w="25400">
            <a:solidFill>
              <a:schemeClr val="tx1"/>
            </a:solidFill>
          </a:ln>
        </p:spPr>
        <p:txBody>
          <a:bodyPr anchor="ctr"/>
          <a:lstStyle>
            <a:lvl1pPr marL="0" indent="0" algn="ctr">
              <a:buNone/>
              <a:defRPr sz="5400">
                <a:solidFill>
                  <a:schemeClr val="bg1"/>
                </a:solidFill>
                <a:latin typeface="+mj-lt"/>
              </a:defRPr>
            </a:lvl1pPr>
          </a:lstStyle>
          <a:p>
            <a:pPr lvl="0"/>
            <a:r>
              <a:rPr lang="en-US" noProof="0"/>
              <a:t>0</a:t>
            </a:r>
          </a:p>
        </p:txBody>
      </p:sp>
      <p:sp>
        <p:nvSpPr>
          <p:cNvPr id="25" name="Text Placeholder 19">
            <a:extLst>
              <a:ext uri="{FF2B5EF4-FFF2-40B4-BE49-F238E27FC236}">
                <a16:creationId xmlns:a16="http://schemas.microsoft.com/office/drawing/2014/main" id="{45772425-B358-35A8-C707-76C81B500EDA}"/>
              </a:ext>
            </a:extLst>
          </p:cNvPr>
          <p:cNvSpPr>
            <a:spLocks noGrp="1"/>
          </p:cNvSpPr>
          <p:nvPr>
            <p:ph type="body" sz="quarter" idx="17" hasCustomPrompt="1"/>
          </p:nvPr>
        </p:nvSpPr>
        <p:spPr>
          <a:xfrm>
            <a:off x="9628632" y="2441448"/>
            <a:ext cx="1622425" cy="1622425"/>
          </a:xfrm>
          <a:prstGeom prst="ellipse">
            <a:avLst/>
          </a:prstGeom>
          <a:solidFill>
            <a:schemeClr val="accent3"/>
          </a:solidFill>
          <a:ln w="25400">
            <a:solidFill>
              <a:schemeClr val="tx1"/>
            </a:solidFill>
          </a:ln>
        </p:spPr>
        <p:txBody>
          <a:bodyPr anchor="ctr"/>
          <a:lstStyle>
            <a:lvl1pPr marL="0" indent="0" algn="ctr">
              <a:buNone/>
              <a:defRPr sz="5400">
                <a:solidFill>
                  <a:schemeClr val="bg1"/>
                </a:solidFill>
                <a:latin typeface="+mj-lt"/>
              </a:defRPr>
            </a:lvl1pPr>
          </a:lstStyle>
          <a:p>
            <a:pPr lvl="0"/>
            <a:r>
              <a:rPr lang="en-US" noProof="0"/>
              <a:t>0</a:t>
            </a:r>
          </a:p>
        </p:txBody>
      </p:sp>
      <p:sp>
        <p:nvSpPr>
          <p:cNvPr id="27" name="Text Placeholder 26">
            <a:extLst>
              <a:ext uri="{FF2B5EF4-FFF2-40B4-BE49-F238E27FC236}">
                <a16:creationId xmlns:a16="http://schemas.microsoft.com/office/drawing/2014/main" id="{B0B8A0CF-58B1-629F-C8DB-238E5114277C}"/>
              </a:ext>
            </a:extLst>
          </p:cNvPr>
          <p:cNvSpPr>
            <a:spLocks noGrp="1"/>
          </p:cNvSpPr>
          <p:nvPr>
            <p:ph type="body" sz="quarter" idx="18"/>
          </p:nvPr>
        </p:nvSpPr>
        <p:spPr>
          <a:xfrm>
            <a:off x="824102" y="4325112"/>
            <a:ext cx="1947672" cy="630936"/>
          </a:xfrm>
        </p:spPr>
        <p:txBody>
          <a:bodyPr/>
          <a:lstStyle>
            <a:lvl1pPr marL="0" indent="0" algn="ctr">
              <a:lnSpc>
                <a:spcPct val="120000"/>
              </a:lnSpc>
              <a:spcBef>
                <a:spcPts val="0"/>
              </a:spcBef>
              <a:buNone/>
              <a:defRPr sz="2000">
                <a:latin typeface="+mj-lt"/>
              </a:defRPr>
            </a:lvl1pPr>
          </a:lstStyle>
          <a:p>
            <a:pPr lvl="0"/>
            <a:r>
              <a:rPr lang="en-GB" noProof="0"/>
              <a:t>Click to edit Master text styles</a:t>
            </a:r>
          </a:p>
        </p:txBody>
      </p:sp>
      <p:sp>
        <p:nvSpPr>
          <p:cNvPr id="28" name="Text Placeholder 26">
            <a:extLst>
              <a:ext uri="{FF2B5EF4-FFF2-40B4-BE49-F238E27FC236}">
                <a16:creationId xmlns:a16="http://schemas.microsoft.com/office/drawing/2014/main" id="{3973DBDD-5F4C-3094-B5AB-751AF360379C}"/>
              </a:ext>
            </a:extLst>
          </p:cNvPr>
          <p:cNvSpPr>
            <a:spLocks noGrp="1"/>
          </p:cNvSpPr>
          <p:nvPr>
            <p:ph type="body" sz="quarter" idx="19"/>
          </p:nvPr>
        </p:nvSpPr>
        <p:spPr>
          <a:xfrm>
            <a:off x="2992056" y="4326702"/>
            <a:ext cx="1947672" cy="630936"/>
          </a:xfrm>
        </p:spPr>
        <p:txBody>
          <a:bodyPr/>
          <a:lstStyle>
            <a:lvl1pPr marL="0" indent="0" algn="ctr">
              <a:lnSpc>
                <a:spcPct val="120000"/>
              </a:lnSpc>
              <a:spcBef>
                <a:spcPts val="0"/>
              </a:spcBef>
              <a:buNone/>
              <a:defRPr sz="2000">
                <a:latin typeface="+mj-lt"/>
              </a:defRPr>
            </a:lvl1pPr>
          </a:lstStyle>
          <a:p>
            <a:pPr lvl="0"/>
            <a:r>
              <a:rPr lang="en-GB" noProof="0"/>
              <a:t>Click to edit Master text styles</a:t>
            </a:r>
          </a:p>
        </p:txBody>
      </p:sp>
      <p:sp>
        <p:nvSpPr>
          <p:cNvPr id="29" name="Text Placeholder 26">
            <a:extLst>
              <a:ext uri="{FF2B5EF4-FFF2-40B4-BE49-F238E27FC236}">
                <a16:creationId xmlns:a16="http://schemas.microsoft.com/office/drawing/2014/main" id="{6A7033DE-A188-7F2B-B42D-3B4334B2C4BE}"/>
              </a:ext>
            </a:extLst>
          </p:cNvPr>
          <p:cNvSpPr>
            <a:spLocks noGrp="1"/>
          </p:cNvSpPr>
          <p:nvPr>
            <p:ph type="body" sz="quarter" idx="20"/>
          </p:nvPr>
        </p:nvSpPr>
        <p:spPr>
          <a:xfrm>
            <a:off x="5168328" y="4313642"/>
            <a:ext cx="1947672" cy="630936"/>
          </a:xfrm>
        </p:spPr>
        <p:txBody>
          <a:bodyPr/>
          <a:lstStyle>
            <a:lvl1pPr marL="0" indent="0" algn="ctr">
              <a:lnSpc>
                <a:spcPct val="120000"/>
              </a:lnSpc>
              <a:spcBef>
                <a:spcPts val="0"/>
              </a:spcBef>
              <a:buNone/>
              <a:defRPr sz="2000">
                <a:latin typeface="+mj-lt"/>
              </a:defRPr>
            </a:lvl1pPr>
          </a:lstStyle>
          <a:p>
            <a:pPr lvl="0"/>
            <a:r>
              <a:rPr lang="en-GB" noProof="0"/>
              <a:t>Click to edit Master text styles</a:t>
            </a:r>
          </a:p>
        </p:txBody>
      </p:sp>
      <p:sp>
        <p:nvSpPr>
          <p:cNvPr id="30" name="Text Placeholder 26">
            <a:extLst>
              <a:ext uri="{FF2B5EF4-FFF2-40B4-BE49-F238E27FC236}">
                <a16:creationId xmlns:a16="http://schemas.microsoft.com/office/drawing/2014/main" id="{82C8DA85-8265-9485-A51D-73E1629CC541}"/>
              </a:ext>
            </a:extLst>
          </p:cNvPr>
          <p:cNvSpPr>
            <a:spLocks noGrp="1"/>
          </p:cNvSpPr>
          <p:nvPr>
            <p:ph type="body" sz="quarter" idx="21"/>
          </p:nvPr>
        </p:nvSpPr>
        <p:spPr>
          <a:xfrm>
            <a:off x="7279858" y="4319944"/>
            <a:ext cx="1947672" cy="630936"/>
          </a:xfrm>
        </p:spPr>
        <p:txBody>
          <a:bodyPr/>
          <a:lstStyle>
            <a:lvl1pPr marL="0" indent="0" algn="ctr">
              <a:lnSpc>
                <a:spcPct val="120000"/>
              </a:lnSpc>
              <a:spcBef>
                <a:spcPts val="0"/>
              </a:spcBef>
              <a:buNone/>
              <a:defRPr sz="2000">
                <a:latin typeface="+mj-lt"/>
              </a:defRPr>
            </a:lvl1pPr>
          </a:lstStyle>
          <a:p>
            <a:pPr lvl="0"/>
            <a:r>
              <a:rPr lang="en-GB" noProof="0"/>
              <a:t>Click to edit Master text styles</a:t>
            </a:r>
          </a:p>
        </p:txBody>
      </p:sp>
      <p:sp>
        <p:nvSpPr>
          <p:cNvPr id="31" name="Text Placeholder 26">
            <a:extLst>
              <a:ext uri="{FF2B5EF4-FFF2-40B4-BE49-F238E27FC236}">
                <a16:creationId xmlns:a16="http://schemas.microsoft.com/office/drawing/2014/main" id="{20594F27-59D4-99D2-77B5-71915573EDA4}"/>
              </a:ext>
            </a:extLst>
          </p:cNvPr>
          <p:cNvSpPr>
            <a:spLocks noGrp="1"/>
          </p:cNvSpPr>
          <p:nvPr>
            <p:ph type="body" sz="quarter" idx="22"/>
          </p:nvPr>
        </p:nvSpPr>
        <p:spPr>
          <a:xfrm>
            <a:off x="9466008" y="4319944"/>
            <a:ext cx="1947672" cy="630936"/>
          </a:xfrm>
        </p:spPr>
        <p:txBody>
          <a:bodyPr/>
          <a:lstStyle>
            <a:lvl1pPr marL="0" indent="0" algn="ctr">
              <a:lnSpc>
                <a:spcPct val="120000"/>
              </a:lnSpc>
              <a:spcBef>
                <a:spcPts val="0"/>
              </a:spcBef>
              <a:buNone/>
              <a:defRPr sz="2000">
                <a:latin typeface="+mj-lt"/>
              </a:defRPr>
            </a:lvl1pPr>
          </a:lstStyle>
          <a:p>
            <a:pPr lvl="0"/>
            <a:r>
              <a:rPr lang="en-GB" noProof="0"/>
              <a:t>Click to edit Master text styles</a:t>
            </a:r>
          </a:p>
        </p:txBody>
      </p:sp>
      <p:sp>
        <p:nvSpPr>
          <p:cNvPr id="6" name="Slide Number Placeholder 5">
            <a:extLst>
              <a:ext uri="{FF2B5EF4-FFF2-40B4-BE49-F238E27FC236}">
                <a16:creationId xmlns:a16="http://schemas.microsoft.com/office/drawing/2014/main" id="{754CBAEF-CF24-7502-B796-D47DF23F28D4}"/>
              </a:ext>
            </a:extLst>
          </p:cNvPr>
          <p:cNvSpPr>
            <a:spLocks noGrp="1"/>
          </p:cNvSpPr>
          <p:nvPr>
            <p:ph type="sldNum" sz="quarter" idx="12"/>
          </p:nvPr>
        </p:nvSpPr>
        <p:spPr/>
        <p:txBody>
          <a:bodyPr/>
          <a:lstStyle/>
          <a:p>
            <a:fld id="{8D0AFDD5-844D-364D-8AEC-50CF4D36D55D}" type="slidenum">
              <a:rPr lang="en-US" noProof="0" smtClean="0"/>
              <a:t>‹#›</a:t>
            </a:fld>
            <a:endParaRPr lang="en-US" noProof="0"/>
          </a:p>
        </p:txBody>
      </p:sp>
      <p:sp>
        <p:nvSpPr>
          <p:cNvPr id="5" name="Footer Placeholder 4">
            <a:extLst>
              <a:ext uri="{FF2B5EF4-FFF2-40B4-BE49-F238E27FC236}">
                <a16:creationId xmlns:a16="http://schemas.microsoft.com/office/drawing/2014/main" id="{82D9E7CE-C596-EE32-BBFE-799C10EFBBB2}"/>
              </a:ext>
            </a:extLst>
          </p:cNvPr>
          <p:cNvSpPr>
            <a:spLocks noGrp="1"/>
          </p:cNvSpPr>
          <p:nvPr>
            <p:ph type="ftr" sz="quarter" idx="11"/>
          </p:nvPr>
        </p:nvSpPr>
        <p:spPr/>
        <p:txBody>
          <a:bodyPr/>
          <a:lstStyle/>
          <a:p>
            <a:r>
              <a:rPr lang="en-US" noProof="0"/>
              <a:t>Presentation title</a:t>
            </a:r>
          </a:p>
        </p:txBody>
      </p:sp>
      <p:sp>
        <p:nvSpPr>
          <p:cNvPr id="4" name="Date Placeholder 3">
            <a:extLst>
              <a:ext uri="{FF2B5EF4-FFF2-40B4-BE49-F238E27FC236}">
                <a16:creationId xmlns:a16="http://schemas.microsoft.com/office/drawing/2014/main" id="{7490B60C-999F-167B-3927-D752A0DE60A7}"/>
              </a:ext>
            </a:extLst>
          </p:cNvPr>
          <p:cNvSpPr>
            <a:spLocks noGrp="1"/>
          </p:cNvSpPr>
          <p:nvPr>
            <p:ph type="dt" sz="half" idx="10"/>
          </p:nvPr>
        </p:nvSpPr>
        <p:spPr/>
        <p:txBody>
          <a:bodyPr/>
          <a:lstStyle/>
          <a:p>
            <a:r>
              <a:rPr lang="en-US" noProof="0"/>
              <a:t>20XX</a:t>
            </a:r>
          </a:p>
        </p:txBody>
      </p:sp>
    </p:spTree>
    <p:extLst>
      <p:ext uri="{BB962C8B-B14F-4D97-AF65-F5344CB8AC3E}">
        <p14:creationId xmlns:p14="http://schemas.microsoft.com/office/powerpoint/2010/main" val="748925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8" name="Google Shape;327;p33">
            <a:extLst>
              <a:ext uri="{FF2B5EF4-FFF2-40B4-BE49-F238E27FC236}">
                <a16:creationId xmlns:a16="http://schemas.microsoft.com/office/drawing/2014/main" id="{F51DD675-2DC4-A4BE-C624-3048A2E666B7}"/>
              </a:ext>
            </a:extLst>
          </p:cNvPr>
          <p:cNvSpPr/>
          <p:nvPr userDrawn="1"/>
        </p:nvSpPr>
        <p:spPr>
          <a:xfrm>
            <a:off x="809553" y="1012104"/>
            <a:ext cx="6957749" cy="5061732"/>
          </a:xfrm>
          <a:prstGeom prst="rect">
            <a:avLst/>
          </a:prstGeom>
          <a:solidFill>
            <a:schemeClr val="accent4"/>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b="0" i="0" u="none" strike="noStrike" cap="none" noProof="0">
              <a:solidFill>
                <a:schemeClr val="lt1"/>
              </a:solidFill>
              <a:latin typeface="Karla"/>
              <a:ea typeface="Karla"/>
              <a:cs typeface="Karla"/>
              <a:sym typeface="Karla"/>
            </a:endParaRPr>
          </a:p>
        </p:txBody>
      </p:sp>
      <p:sp>
        <p:nvSpPr>
          <p:cNvPr id="12" name="Google Shape;328;p33">
            <a:extLst>
              <a:ext uri="{FF2B5EF4-FFF2-40B4-BE49-F238E27FC236}">
                <a16:creationId xmlns:a16="http://schemas.microsoft.com/office/drawing/2014/main" id="{A0952ED0-9FCB-B6D2-E806-E2663B8961D0}"/>
              </a:ext>
            </a:extLst>
          </p:cNvPr>
          <p:cNvSpPr/>
          <p:nvPr userDrawn="1"/>
        </p:nvSpPr>
        <p:spPr>
          <a:xfrm>
            <a:off x="600338" y="782757"/>
            <a:ext cx="6957749" cy="5061732"/>
          </a:xfrm>
          <a:prstGeom prst="rect">
            <a:avLst/>
          </a:prstGeom>
          <a:solidFill>
            <a:schemeClr val="accent5"/>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b="0" i="0" u="none" strike="noStrike" cap="none" noProof="0">
              <a:solidFill>
                <a:schemeClr val="lt1"/>
              </a:solidFill>
              <a:latin typeface="Karla"/>
              <a:ea typeface="Karla"/>
              <a:cs typeface="Karla"/>
              <a:sym typeface="Karla"/>
            </a:endParaRPr>
          </a:p>
        </p:txBody>
      </p:sp>
      <p:sp>
        <p:nvSpPr>
          <p:cNvPr id="2" name="Title 1">
            <a:extLst>
              <a:ext uri="{FF2B5EF4-FFF2-40B4-BE49-F238E27FC236}">
                <a16:creationId xmlns:a16="http://schemas.microsoft.com/office/drawing/2014/main" id="{BF01426A-0740-2EB9-FC34-9C043459357E}"/>
              </a:ext>
            </a:extLst>
          </p:cNvPr>
          <p:cNvSpPr>
            <a:spLocks noGrp="1"/>
          </p:cNvSpPr>
          <p:nvPr>
            <p:ph type="title"/>
          </p:nvPr>
        </p:nvSpPr>
        <p:spPr>
          <a:xfrm>
            <a:off x="1389888" y="1719072"/>
            <a:ext cx="5038344" cy="1709928"/>
          </a:xfrm>
        </p:spPr>
        <p:txBody>
          <a:bodyPr/>
          <a:lstStyle>
            <a:lvl1pPr algn="l">
              <a:lnSpc>
                <a:spcPct val="90000"/>
              </a:lnSpc>
              <a:defRPr/>
            </a:lvl1pPr>
          </a:lstStyle>
          <a:p>
            <a:r>
              <a:rPr lang="en-GB" noProof="0"/>
              <a:t>Click to edit Master title style</a:t>
            </a:r>
            <a:endParaRPr lang="en-US" noProof="0"/>
          </a:p>
        </p:txBody>
      </p:sp>
      <p:sp>
        <p:nvSpPr>
          <p:cNvPr id="10" name="Picture Placeholder 9">
            <a:extLst>
              <a:ext uri="{FF2B5EF4-FFF2-40B4-BE49-F238E27FC236}">
                <a16:creationId xmlns:a16="http://schemas.microsoft.com/office/drawing/2014/main" id="{0BC3CDDF-FEA3-712D-9071-515D264F06E7}"/>
              </a:ext>
            </a:extLst>
          </p:cNvPr>
          <p:cNvSpPr>
            <a:spLocks noGrp="1"/>
          </p:cNvSpPr>
          <p:nvPr>
            <p:ph type="pic" sz="quarter" idx="13"/>
          </p:nvPr>
        </p:nvSpPr>
        <p:spPr>
          <a:xfrm>
            <a:off x="8296656" y="0"/>
            <a:ext cx="3895344" cy="6858000"/>
          </a:xfrm>
          <a:solidFill>
            <a:schemeClr val="accent1"/>
          </a:solidFill>
        </p:spPr>
        <p:txBody>
          <a:bodyPr anchor="ctr"/>
          <a:lstStyle>
            <a:lvl1pPr marL="0" indent="0" algn="ctr">
              <a:buNone/>
              <a:defRPr/>
            </a:lvl1pPr>
          </a:lstStyle>
          <a:p>
            <a:r>
              <a:rPr lang="en-GB" noProof="0"/>
              <a:t>Click icon to add picture</a:t>
            </a:r>
            <a:endParaRPr lang="en-US" noProof="0"/>
          </a:p>
        </p:txBody>
      </p:sp>
      <p:sp>
        <p:nvSpPr>
          <p:cNvPr id="3" name="Content Placeholder 2">
            <a:extLst>
              <a:ext uri="{FF2B5EF4-FFF2-40B4-BE49-F238E27FC236}">
                <a16:creationId xmlns:a16="http://schemas.microsoft.com/office/drawing/2014/main" id="{A00F6C1B-F86D-84E1-F13C-1A2310E172C3}"/>
              </a:ext>
            </a:extLst>
          </p:cNvPr>
          <p:cNvSpPr>
            <a:spLocks noGrp="1"/>
          </p:cNvSpPr>
          <p:nvPr>
            <p:ph idx="1"/>
          </p:nvPr>
        </p:nvSpPr>
        <p:spPr>
          <a:xfrm>
            <a:off x="1389888" y="3054096"/>
            <a:ext cx="5010912" cy="2130552"/>
          </a:xfrm>
        </p:spPr>
        <p:txBody>
          <a:bodyPr/>
          <a:lstStyle>
            <a:lvl1pPr marL="54864" indent="0">
              <a:lnSpc>
                <a:spcPct val="120000"/>
              </a:lnSpc>
              <a:spcBef>
                <a:spcPts val="0"/>
              </a:spcBef>
              <a:buNone/>
              <a:defRPr sz="1600"/>
            </a:lvl1pPr>
            <a:lvl2pPr>
              <a:defRPr sz="1400"/>
            </a:lvl2pPr>
            <a:lvl3pPr>
              <a:defRPr sz="1200"/>
            </a:lvl3pPr>
            <a:lvl4pPr>
              <a:defRPr sz="1100"/>
            </a:lvl4pPr>
            <a:lvl5pPr>
              <a:defRPr sz="1100"/>
            </a:lvl5pPr>
          </a:lstStyle>
          <a:p>
            <a:pPr lvl="0"/>
            <a:r>
              <a:rPr lang="en-GB" noProof="0"/>
              <a:t>Click to edit Master text styles</a:t>
            </a:r>
          </a:p>
        </p:txBody>
      </p:sp>
      <p:cxnSp>
        <p:nvCxnSpPr>
          <p:cNvPr id="28" name="Straight Connector 27">
            <a:extLst>
              <a:ext uri="{FF2B5EF4-FFF2-40B4-BE49-F238E27FC236}">
                <a16:creationId xmlns:a16="http://schemas.microsoft.com/office/drawing/2014/main" id="{A4F7CD76-D087-685D-2E27-537F34D67EBE}"/>
              </a:ext>
            </a:extLst>
          </p:cNvPr>
          <p:cNvCxnSpPr>
            <a:cxnSpLocks/>
          </p:cNvCxnSpPr>
          <p:nvPr userDrawn="1"/>
        </p:nvCxnSpPr>
        <p:spPr>
          <a:xfrm>
            <a:off x="11276341" y="6528816"/>
            <a:ext cx="9144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754CBAEF-CF24-7502-B796-D47DF23F28D4}"/>
              </a:ext>
            </a:extLst>
          </p:cNvPr>
          <p:cNvSpPr>
            <a:spLocks noGrp="1"/>
          </p:cNvSpPr>
          <p:nvPr>
            <p:ph type="sldNum" sz="quarter" idx="12"/>
          </p:nvPr>
        </p:nvSpPr>
        <p:spPr>
          <a:xfrm>
            <a:off x="3962400" y="6400904"/>
            <a:ext cx="365760" cy="246888"/>
          </a:xfrm>
        </p:spPr>
        <p:txBody>
          <a:bodyPr/>
          <a:lstStyle>
            <a:lvl1pPr>
              <a:defRPr>
                <a:solidFill>
                  <a:schemeClr val="bg1"/>
                </a:solidFill>
              </a:defRPr>
            </a:lvl1pPr>
          </a:lstStyle>
          <a:p>
            <a:fld id="{8D0AFDD5-844D-364D-8AEC-50CF4D36D55D}" type="slidenum">
              <a:rPr lang="en-US" noProof="0" smtClean="0"/>
              <a:pPr/>
              <a:t>‹#›</a:t>
            </a:fld>
            <a:endParaRPr lang="en-US" noProof="0"/>
          </a:p>
        </p:txBody>
      </p:sp>
      <p:grpSp>
        <p:nvGrpSpPr>
          <p:cNvPr id="13" name="Group 12">
            <a:extLst>
              <a:ext uri="{FF2B5EF4-FFF2-40B4-BE49-F238E27FC236}">
                <a16:creationId xmlns:a16="http://schemas.microsoft.com/office/drawing/2014/main" id="{0C63F889-82B6-D594-DA07-4C82AE33663F}"/>
              </a:ext>
            </a:extLst>
          </p:cNvPr>
          <p:cNvGrpSpPr/>
          <p:nvPr userDrawn="1"/>
        </p:nvGrpSpPr>
        <p:grpSpPr>
          <a:xfrm>
            <a:off x="0" y="6527001"/>
            <a:ext cx="8294153" cy="5617"/>
            <a:chOff x="0" y="6527001"/>
            <a:chExt cx="8294153" cy="5617"/>
          </a:xfrm>
        </p:grpSpPr>
        <p:cxnSp>
          <p:nvCxnSpPr>
            <p:cNvPr id="14" name="Straight Connector 13">
              <a:extLst>
                <a:ext uri="{FF2B5EF4-FFF2-40B4-BE49-F238E27FC236}">
                  <a16:creationId xmlns:a16="http://schemas.microsoft.com/office/drawing/2014/main" id="{3F4BFE95-6DCA-752C-0F0C-CCAF1A576CD0}"/>
                </a:ext>
              </a:extLst>
            </p:cNvPr>
            <p:cNvCxnSpPr>
              <a:cxnSpLocks/>
            </p:cNvCxnSpPr>
            <p:nvPr/>
          </p:nvCxnSpPr>
          <p:spPr>
            <a:xfrm>
              <a:off x="0" y="6527001"/>
              <a:ext cx="3935513" cy="5617"/>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920C2FA-C2E7-21E2-09D0-3BA6B1BC2C1E}"/>
                </a:ext>
              </a:extLst>
            </p:cNvPr>
            <p:cNvCxnSpPr>
              <a:cxnSpLocks/>
            </p:cNvCxnSpPr>
            <p:nvPr/>
          </p:nvCxnSpPr>
          <p:spPr>
            <a:xfrm>
              <a:off x="4358640" y="6527001"/>
              <a:ext cx="3935513" cy="5617"/>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8208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8D51F-4DA4-5AB7-6ACD-17065B86DE72}"/>
              </a:ext>
            </a:extLst>
          </p:cNvPr>
          <p:cNvSpPr>
            <a:spLocks noGrp="1"/>
          </p:cNvSpPr>
          <p:nvPr>
            <p:ph type="title"/>
          </p:nvPr>
        </p:nvSpPr>
        <p:spPr>
          <a:xfrm>
            <a:off x="731520" y="1947672"/>
            <a:ext cx="3017520" cy="1938528"/>
          </a:xfrm>
        </p:spPr>
        <p:txBody>
          <a:bodyPr anchor="t"/>
          <a:lstStyle>
            <a:lvl1pPr algn="l">
              <a:defRPr sz="6000"/>
            </a:lvl1pPr>
          </a:lstStyle>
          <a:p>
            <a:r>
              <a:rPr lang="en-GB" noProof="0"/>
              <a:t>Click to edit Master title style</a:t>
            </a:r>
            <a:endParaRPr lang="en-US" noProof="0"/>
          </a:p>
        </p:txBody>
      </p:sp>
      <p:sp>
        <p:nvSpPr>
          <p:cNvPr id="3" name="Text Placeholder 2">
            <a:extLst>
              <a:ext uri="{FF2B5EF4-FFF2-40B4-BE49-F238E27FC236}">
                <a16:creationId xmlns:a16="http://schemas.microsoft.com/office/drawing/2014/main" id="{F4264711-7A11-A788-DD48-17D0C3B08384}"/>
              </a:ext>
            </a:extLst>
          </p:cNvPr>
          <p:cNvSpPr>
            <a:spLocks noGrp="1"/>
          </p:cNvSpPr>
          <p:nvPr>
            <p:ph type="body" idx="1"/>
          </p:nvPr>
        </p:nvSpPr>
        <p:spPr>
          <a:xfrm>
            <a:off x="758952" y="4279392"/>
            <a:ext cx="2980944" cy="402336"/>
          </a:xfrm>
        </p:spPr>
        <p:txBody>
          <a:bodyPr/>
          <a:lstStyle>
            <a:lvl1pPr marL="0" indent="0">
              <a:lnSpc>
                <a:spcPct val="100000"/>
              </a:lnSpc>
              <a:spcBef>
                <a:spcPts val="0"/>
              </a:spcBef>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noProof="0"/>
              <a:t>Click to edit Master text styles</a:t>
            </a:r>
          </a:p>
        </p:txBody>
      </p:sp>
      <p:sp>
        <p:nvSpPr>
          <p:cNvPr id="8" name="Google Shape;1251;p56">
            <a:extLst>
              <a:ext uri="{FF2B5EF4-FFF2-40B4-BE49-F238E27FC236}">
                <a16:creationId xmlns:a16="http://schemas.microsoft.com/office/drawing/2014/main" id="{9061A64A-DA6A-5D22-BE0B-94B0626A6CF1}"/>
              </a:ext>
            </a:extLst>
          </p:cNvPr>
          <p:cNvSpPr/>
          <p:nvPr userDrawn="1"/>
        </p:nvSpPr>
        <p:spPr>
          <a:xfrm>
            <a:off x="5102241" y="597060"/>
            <a:ext cx="5949692" cy="5949692"/>
          </a:xfrm>
          <a:prstGeom prst="ellipse">
            <a:avLst/>
          </a:prstGeom>
          <a:solidFill>
            <a:schemeClr val="accent2"/>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10" name="Picture Placeholder 9">
            <a:extLst>
              <a:ext uri="{FF2B5EF4-FFF2-40B4-BE49-F238E27FC236}">
                <a16:creationId xmlns:a16="http://schemas.microsoft.com/office/drawing/2014/main" id="{E88E5310-5724-6031-306F-4110AC65EBDB}"/>
              </a:ext>
            </a:extLst>
          </p:cNvPr>
          <p:cNvSpPr>
            <a:spLocks noGrp="1" noChangeAspect="1"/>
          </p:cNvSpPr>
          <p:nvPr>
            <p:ph type="pic" sz="quarter" idx="10"/>
          </p:nvPr>
        </p:nvSpPr>
        <p:spPr>
          <a:xfrm>
            <a:off x="5001768" y="420624"/>
            <a:ext cx="5897880" cy="5897880"/>
          </a:xfrm>
          <a:prstGeom prst="ellipse">
            <a:avLst/>
          </a:prstGeom>
          <a:solidFill>
            <a:schemeClr val="accent1"/>
          </a:solidFill>
          <a:ln w="25400">
            <a:solidFill>
              <a:schemeClr val="tx1"/>
            </a:solidFill>
          </a:ln>
        </p:spPr>
        <p:txBody>
          <a:bodyPr anchor="ctr"/>
          <a:lstStyle>
            <a:lvl1pPr marL="0" indent="0" algn="ctr">
              <a:buNone/>
              <a:defRPr/>
            </a:lvl1pPr>
          </a:lstStyle>
          <a:p>
            <a:r>
              <a:rPr lang="en-GB" noProof="0"/>
              <a:t>Click icon to add picture</a:t>
            </a:r>
            <a:endParaRPr lang="en-US" noProof="0"/>
          </a:p>
        </p:txBody>
      </p:sp>
    </p:spTree>
    <p:extLst>
      <p:ext uri="{BB962C8B-B14F-4D97-AF65-F5344CB8AC3E}">
        <p14:creationId xmlns:p14="http://schemas.microsoft.com/office/powerpoint/2010/main" val="791168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1426A-0740-2EB9-FC34-9C043459357E}"/>
              </a:ext>
            </a:extLst>
          </p:cNvPr>
          <p:cNvSpPr>
            <a:spLocks noGrp="1"/>
          </p:cNvSpPr>
          <p:nvPr>
            <p:ph type="title"/>
          </p:nvPr>
        </p:nvSpPr>
        <p:spPr/>
        <p:txBody>
          <a:bodyPr/>
          <a:lstStyle/>
          <a:p>
            <a:r>
              <a:rPr lang="en-GB" noProof="0"/>
              <a:t>Click to edit Master title style</a:t>
            </a:r>
            <a:endParaRPr lang="en-US" noProof="0"/>
          </a:p>
        </p:txBody>
      </p:sp>
      <p:sp>
        <p:nvSpPr>
          <p:cNvPr id="3" name="Content Placeholder 2">
            <a:extLst>
              <a:ext uri="{FF2B5EF4-FFF2-40B4-BE49-F238E27FC236}">
                <a16:creationId xmlns:a16="http://schemas.microsoft.com/office/drawing/2014/main" id="{A00F6C1B-F86D-84E1-F13C-1A2310E172C3}"/>
              </a:ext>
            </a:extLst>
          </p:cNvPr>
          <p:cNvSpPr>
            <a:spLocks noGrp="1"/>
          </p:cNvSpPr>
          <p:nvPr>
            <p:ph idx="1"/>
          </p:nvPr>
        </p:nvSpPr>
        <p:spPr>
          <a:xfrm>
            <a:off x="484632" y="1810512"/>
            <a:ext cx="11000232" cy="4160520"/>
          </a:xfrm>
        </p:spPr>
        <p:txBody>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6" name="Slide Number Placeholder 5">
            <a:extLst>
              <a:ext uri="{FF2B5EF4-FFF2-40B4-BE49-F238E27FC236}">
                <a16:creationId xmlns:a16="http://schemas.microsoft.com/office/drawing/2014/main" id="{754CBAEF-CF24-7502-B796-D47DF23F28D4}"/>
              </a:ext>
            </a:extLst>
          </p:cNvPr>
          <p:cNvSpPr>
            <a:spLocks noGrp="1"/>
          </p:cNvSpPr>
          <p:nvPr>
            <p:ph type="sldNum" sz="quarter" idx="12"/>
          </p:nvPr>
        </p:nvSpPr>
        <p:spPr/>
        <p:txBody>
          <a:bodyPr/>
          <a:lstStyle/>
          <a:p>
            <a:fld id="{8D0AFDD5-844D-364D-8AEC-50CF4D36D55D}" type="slidenum">
              <a:rPr lang="en-US" noProof="0" smtClean="0"/>
              <a:t>‹#›</a:t>
            </a:fld>
            <a:endParaRPr lang="en-US" noProof="0"/>
          </a:p>
        </p:txBody>
      </p:sp>
      <p:sp>
        <p:nvSpPr>
          <p:cNvPr id="5" name="Footer Placeholder 4">
            <a:extLst>
              <a:ext uri="{FF2B5EF4-FFF2-40B4-BE49-F238E27FC236}">
                <a16:creationId xmlns:a16="http://schemas.microsoft.com/office/drawing/2014/main" id="{82D9E7CE-C596-EE32-BBFE-799C10EFBBB2}"/>
              </a:ext>
            </a:extLst>
          </p:cNvPr>
          <p:cNvSpPr>
            <a:spLocks noGrp="1"/>
          </p:cNvSpPr>
          <p:nvPr>
            <p:ph type="ftr" sz="quarter" idx="11"/>
          </p:nvPr>
        </p:nvSpPr>
        <p:spPr/>
        <p:txBody>
          <a:bodyPr/>
          <a:lstStyle/>
          <a:p>
            <a:r>
              <a:rPr lang="en-US" noProof="0"/>
              <a:t>Presentation title</a:t>
            </a:r>
          </a:p>
        </p:txBody>
      </p:sp>
      <p:sp>
        <p:nvSpPr>
          <p:cNvPr id="4" name="Date Placeholder 3">
            <a:extLst>
              <a:ext uri="{FF2B5EF4-FFF2-40B4-BE49-F238E27FC236}">
                <a16:creationId xmlns:a16="http://schemas.microsoft.com/office/drawing/2014/main" id="{7490B60C-999F-167B-3927-D752A0DE60A7}"/>
              </a:ext>
            </a:extLst>
          </p:cNvPr>
          <p:cNvSpPr>
            <a:spLocks noGrp="1"/>
          </p:cNvSpPr>
          <p:nvPr>
            <p:ph type="dt" sz="half" idx="10"/>
          </p:nvPr>
        </p:nvSpPr>
        <p:spPr/>
        <p:txBody>
          <a:bodyPr/>
          <a:lstStyle/>
          <a:p>
            <a:r>
              <a:rPr lang="en-US" noProof="0"/>
              <a:t>20XX</a:t>
            </a:r>
          </a:p>
        </p:txBody>
      </p:sp>
    </p:spTree>
    <p:extLst>
      <p:ext uri="{BB962C8B-B14F-4D97-AF65-F5344CB8AC3E}">
        <p14:creationId xmlns:p14="http://schemas.microsoft.com/office/powerpoint/2010/main" val="1201349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accent3"/>
        </a:solidFill>
        <a:effectLst/>
      </p:bgPr>
    </p:bg>
    <p:spTree>
      <p:nvGrpSpPr>
        <p:cNvPr id="1" name=""/>
        <p:cNvGrpSpPr/>
        <p:nvPr/>
      </p:nvGrpSpPr>
      <p:grpSpPr>
        <a:xfrm>
          <a:off x="0" y="0"/>
          <a:ext cx="0" cy="0"/>
          <a:chOff x="0" y="0"/>
          <a:chExt cx="0" cy="0"/>
        </a:xfrm>
      </p:grpSpPr>
      <p:sp>
        <p:nvSpPr>
          <p:cNvPr id="12" name="Google Shape;327;p33">
            <a:extLst>
              <a:ext uri="{FF2B5EF4-FFF2-40B4-BE49-F238E27FC236}">
                <a16:creationId xmlns:a16="http://schemas.microsoft.com/office/drawing/2014/main" id="{EA1EE280-E44E-F71B-ED1B-CA8CEDEE6175}"/>
              </a:ext>
            </a:extLst>
          </p:cNvPr>
          <p:cNvSpPr/>
          <p:nvPr userDrawn="1"/>
        </p:nvSpPr>
        <p:spPr>
          <a:xfrm>
            <a:off x="1087280" y="1161412"/>
            <a:ext cx="10221119" cy="4831742"/>
          </a:xfrm>
          <a:prstGeom prst="rect">
            <a:avLst/>
          </a:prstGeom>
          <a:solidFill>
            <a:schemeClr val="accent5"/>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b="0" i="0" u="none" strike="noStrike" cap="none" noProof="0">
              <a:solidFill>
                <a:schemeClr val="accent2">
                  <a:lumMod val="20000"/>
                  <a:lumOff val="80000"/>
                </a:schemeClr>
              </a:solidFill>
              <a:latin typeface="Karla"/>
              <a:ea typeface="Karla"/>
              <a:cs typeface="Karla"/>
              <a:sym typeface="Karla"/>
            </a:endParaRPr>
          </a:p>
        </p:txBody>
      </p:sp>
      <p:sp>
        <p:nvSpPr>
          <p:cNvPr id="14" name="Google Shape;328;p33">
            <a:extLst>
              <a:ext uri="{FF2B5EF4-FFF2-40B4-BE49-F238E27FC236}">
                <a16:creationId xmlns:a16="http://schemas.microsoft.com/office/drawing/2014/main" id="{332C8624-D848-DF0C-9104-7A2655E4A0FE}"/>
              </a:ext>
            </a:extLst>
          </p:cNvPr>
          <p:cNvSpPr/>
          <p:nvPr userDrawn="1"/>
        </p:nvSpPr>
        <p:spPr>
          <a:xfrm>
            <a:off x="858371" y="800100"/>
            <a:ext cx="10221119" cy="4953001"/>
          </a:xfrm>
          <a:prstGeom prst="rect">
            <a:avLst/>
          </a:prstGeom>
          <a:solidFill>
            <a:schemeClr val="accent4"/>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b="0" i="0" u="none" strike="noStrike" cap="none" noProof="0">
              <a:solidFill>
                <a:schemeClr val="lt1"/>
              </a:solidFill>
              <a:latin typeface="Karla"/>
              <a:ea typeface="Karla"/>
              <a:cs typeface="Karla"/>
              <a:sym typeface="Karla"/>
            </a:endParaRPr>
          </a:p>
        </p:txBody>
      </p:sp>
      <p:sp>
        <p:nvSpPr>
          <p:cNvPr id="2" name="Title 1">
            <a:extLst>
              <a:ext uri="{FF2B5EF4-FFF2-40B4-BE49-F238E27FC236}">
                <a16:creationId xmlns:a16="http://schemas.microsoft.com/office/drawing/2014/main" id="{BF01426A-0740-2EB9-FC34-9C043459357E}"/>
              </a:ext>
            </a:extLst>
          </p:cNvPr>
          <p:cNvSpPr>
            <a:spLocks noGrp="1"/>
          </p:cNvSpPr>
          <p:nvPr>
            <p:ph type="title"/>
          </p:nvPr>
        </p:nvSpPr>
        <p:spPr>
          <a:xfrm>
            <a:off x="2862072" y="2322576"/>
            <a:ext cx="6473952" cy="1901952"/>
          </a:xfrm>
        </p:spPr>
        <p:txBody>
          <a:bodyPr anchor="ctr"/>
          <a:lstStyle>
            <a:lvl1pPr algn="l">
              <a:lnSpc>
                <a:spcPct val="90000"/>
              </a:lnSpc>
              <a:defRPr sz="4000"/>
            </a:lvl1pPr>
          </a:lstStyle>
          <a:p>
            <a:r>
              <a:rPr lang="en-GB" noProof="0"/>
              <a:t>Click to edit Master title style</a:t>
            </a:r>
            <a:endParaRPr lang="en-US" noProof="0"/>
          </a:p>
        </p:txBody>
      </p:sp>
      <p:sp>
        <p:nvSpPr>
          <p:cNvPr id="18" name="Text Placeholder 15">
            <a:extLst>
              <a:ext uri="{FF2B5EF4-FFF2-40B4-BE49-F238E27FC236}">
                <a16:creationId xmlns:a16="http://schemas.microsoft.com/office/drawing/2014/main" id="{4817D722-78FF-E98D-229F-DDC8146F5572}"/>
              </a:ext>
            </a:extLst>
          </p:cNvPr>
          <p:cNvSpPr>
            <a:spLocks noGrp="1"/>
          </p:cNvSpPr>
          <p:nvPr>
            <p:ph type="body" sz="quarter" idx="15" hasCustomPrompt="1"/>
          </p:nvPr>
        </p:nvSpPr>
        <p:spPr>
          <a:xfrm>
            <a:off x="1027874" y="809103"/>
            <a:ext cx="1798955" cy="2062163"/>
          </a:xfrm>
        </p:spPr>
        <p:txBody>
          <a:bodyPr anchor="t"/>
          <a:lstStyle>
            <a:lvl1pPr marL="0" indent="0">
              <a:buNone/>
              <a:defRPr sz="25000" b="1">
                <a:solidFill>
                  <a:schemeClr val="tx2"/>
                </a:solidFill>
                <a:latin typeface="+mj-lt"/>
              </a:defRPr>
            </a:lvl1pPr>
          </a:lstStyle>
          <a:p>
            <a:pPr lvl="0"/>
            <a:r>
              <a:rPr lang="en-US" noProof="0"/>
              <a:t>“</a:t>
            </a:r>
          </a:p>
        </p:txBody>
      </p:sp>
      <p:sp>
        <p:nvSpPr>
          <p:cNvPr id="3" name="Content Placeholder 2">
            <a:extLst>
              <a:ext uri="{FF2B5EF4-FFF2-40B4-BE49-F238E27FC236}">
                <a16:creationId xmlns:a16="http://schemas.microsoft.com/office/drawing/2014/main" id="{A00F6C1B-F86D-84E1-F13C-1A2310E172C3}"/>
              </a:ext>
            </a:extLst>
          </p:cNvPr>
          <p:cNvSpPr>
            <a:spLocks noGrp="1"/>
          </p:cNvSpPr>
          <p:nvPr>
            <p:ph idx="1"/>
          </p:nvPr>
        </p:nvSpPr>
        <p:spPr>
          <a:xfrm>
            <a:off x="2862072" y="4334256"/>
            <a:ext cx="2340864" cy="585216"/>
          </a:xfrm>
        </p:spPr>
        <p:txBody>
          <a:bodyPr/>
          <a:lstStyle>
            <a:lvl1pPr marL="0" indent="0">
              <a:lnSpc>
                <a:spcPct val="100000"/>
              </a:lnSpc>
              <a:spcBef>
                <a:spcPts val="0"/>
              </a:spcBef>
              <a:buNone/>
              <a:defRPr sz="2000"/>
            </a:lvl1pPr>
          </a:lstStyle>
          <a:p>
            <a:pPr lvl="0"/>
            <a:r>
              <a:rPr lang="en-GB" noProof="0"/>
              <a:t>Click to edit Master text styles</a:t>
            </a:r>
          </a:p>
        </p:txBody>
      </p:sp>
      <p:sp>
        <p:nvSpPr>
          <p:cNvPr id="17" name="Text Placeholder 15">
            <a:extLst>
              <a:ext uri="{FF2B5EF4-FFF2-40B4-BE49-F238E27FC236}">
                <a16:creationId xmlns:a16="http://schemas.microsoft.com/office/drawing/2014/main" id="{F9A35D83-86B3-5132-45B2-6382E8F3A4C2}"/>
              </a:ext>
            </a:extLst>
          </p:cNvPr>
          <p:cNvSpPr>
            <a:spLocks noGrp="1"/>
          </p:cNvSpPr>
          <p:nvPr>
            <p:ph type="body" sz="quarter" idx="14" hasCustomPrompt="1"/>
          </p:nvPr>
        </p:nvSpPr>
        <p:spPr>
          <a:xfrm>
            <a:off x="9281160" y="3957272"/>
            <a:ext cx="1798955" cy="2062163"/>
          </a:xfrm>
        </p:spPr>
        <p:txBody>
          <a:bodyPr/>
          <a:lstStyle>
            <a:lvl1pPr marL="0" indent="0">
              <a:buNone/>
              <a:defRPr sz="25000" b="1">
                <a:solidFill>
                  <a:schemeClr val="tx2"/>
                </a:solidFill>
                <a:latin typeface="+mj-lt"/>
              </a:defRPr>
            </a:lvl1pPr>
          </a:lstStyle>
          <a:p>
            <a:pPr lvl="0"/>
            <a:r>
              <a:rPr lang="en-US" noProof="0"/>
              <a:t>”</a:t>
            </a:r>
          </a:p>
        </p:txBody>
      </p:sp>
      <p:sp>
        <p:nvSpPr>
          <p:cNvPr id="7" name="Date Placeholder 6">
            <a:extLst>
              <a:ext uri="{FF2B5EF4-FFF2-40B4-BE49-F238E27FC236}">
                <a16:creationId xmlns:a16="http://schemas.microsoft.com/office/drawing/2014/main" id="{C1F53ABF-1C17-E7D0-EEB7-468CEDF285C7}"/>
              </a:ext>
            </a:extLst>
          </p:cNvPr>
          <p:cNvSpPr>
            <a:spLocks noGrp="1"/>
          </p:cNvSpPr>
          <p:nvPr>
            <p:ph type="dt" sz="half" idx="16"/>
          </p:nvPr>
        </p:nvSpPr>
        <p:spPr/>
        <p:txBody>
          <a:bodyPr/>
          <a:lstStyle/>
          <a:p>
            <a:r>
              <a:rPr lang="en-US" noProof="0"/>
              <a:t>20XX</a:t>
            </a:r>
          </a:p>
        </p:txBody>
      </p:sp>
      <p:sp>
        <p:nvSpPr>
          <p:cNvPr id="8" name="Footer Placeholder 7">
            <a:extLst>
              <a:ext uri="{FF2B5EF4-FFF2-40B4-BE49-F238E27FC236}">
                <a16:creationId xmlns:a16="http://schemas.microsoft.com/office/drawing/2014/main" id="{86A64DF1-77A3-B856-5F46-12724706B8A1}"/>
              </a:ext>
            </a:extLst>
          </p:cNvPr>
          <p:cNvSpPr>
            <a:spLocks noGrp="1"/>
          </p:cNvSpPr>
          <p:nvPr>
            <p:ph type="ftr" sz="quarter" idx="17"/>
          </p:nvPr>
        </p:nvSpPr>
        <p:spPr/>
        <p:txBody>
          <a:bodyPr/>
          <a:lstStyle/>
          <a:p>
            <a:r>
              <a:rPr lang="en-US" noProof="0"/>
              <a:t>Presentation title</a:t>
            </a:r>
          </a:p>
        </p:txBody>
      </p:sp>
      <p:sp>
        <p:nvSpPr>
          <p:cNvPr id="9" name="Slide Number Placeholder 8">
            <a:extLst>
              <a:ext uri="{FF2B5EF4-FFF2-40B4-BE49-F238E27FC236}">
                <a16:creationId xmlns:a16="http://schemas.microsoft.com/office/drawing/2014/main" id="{D8961FC7-9CAD-4B2D-A8F6-C172AF6D5EB1}"/>
              </a:ext>
            </a:extLst>
          </p:cNvPr>
          <p:cNvSpPr>
            <a:spLocks noGrp="1"/>
          </p:cNvSpPr>
          <p:nvPr>
            <p:ph type="sldNum" sz="quarter" idx="18"/>
          </p:nvPr>
        </p:nvSpPr>
        <p:spPr/>
        <p:txBody>
          <a:bodyPr/>
          <a:lstStyle/>
          <a:p>
            <a:fld id="{8D0AFDD5-844D-364D-8AEC-50CF4D36D55D}" type="slidenum">
              <a:rPr lang="en-US" noProof="0" smtClean="0"/>
              <a:pPr/>
              <a:t>‹#›</a:t>
            </a:fld>
            <a:endParaRPr lang="en-US" noProof="0"/>
          </a:p>
        </p:txBody>
      </p:sp>
    </p:spTree>
    <p:extLst>
      <p:ext uri="{BB962C8B-B14F-4D97-AF65-F5344CB8AC3E}">
        <p14:creationId xmlns:p14="http://schemas.microsoft.com/office/powerpoint/2010/main" val="2884380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am x4">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FDA4E-49F9-223C-DA55-A79802EE1883}"/>
              </a:ext>
            </a:extLst>
          </p:cNvPr>
          <p:cNvSpPr>
            <a:spLocks noGrp="1"/>
          </p:cNvSpPr>
          <p:nvPr>
            <p:ph type="title"/>
          </p:nvPr>
        </p:nvSpPr>
        <p:spPr/>
        <p:txBody>
          <a:bodyPr/>
          <a:lstStyle>
            <a:lvl1pPr>
              <a:defRPr>
                <a:solidFill>
                  <a:schemeClr val="bg1"/>
                </a:solidFill>
              </a:defRPr>
            </a:lvl1pPr>
          </a:lstStyle>
          <a:p>
            <a:r>
              <a:rPr lang="en-GB" noProof="0"/>
              <a:t>Click to edit Master title style</a:t>
            </a:r>
            <a:endParaRPr lang="en-US" noProof="0"/>
          </a:p>
        </p:txBody>
      </p:sp>
      <p:sp>
        <p:nvSpPr>
          <p:cNvPr id="7" name="Google Shape;1149;p53">
            <a:extLst>
              <a:ext uri="{FF2B5EF4-FFF2-40B4-BE49-F238E27FC236}">
                <a16:creationId xmlns:a16="http://schemas.microsoft.com/office/drawing/2014/main" id="{E21113D2-FC9F-27EC-7A45-E8F7695D1407}"/>
              </a:ext>
            </a:extLst>
          </p:cNvPr>
          <p:cNvSpPr/>
          <p:nvPr userDrawn="1"/>
        </p:nvSpPr>
        <p:spPr>
          <a:xfrm>
            <a:off x="694922" y="2330750"/>
            <a:ext cx="2542032" cy="3200400"/>
          </a:xfrm>
          <a:prstGeom prst="rect">
            <a:avLst/>
          </a:prstGeom>
          <a:solidFill>
            <a:schemeClr val="accent4"/>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9" name="Google Shape;1149;p53">
            <a:extLst>
              <a:ext uri="{FF2B5EF4-FFF2-40B4-BE49-F238E27FC236}">
                <a16:creationId xmlns:a16="http://schemas.microsoft.com/office/drawing/2014/main" id="{AD0B836B-7152-D6F5-7044-4B3B321454F5}"/>
              </a:ext>
            </a:extLst>
          </p:cNvPr>
          <p:cNvSpPr/>
          <p:nvPr userDrawn="1"/>
        </p:nvSpPr>
        <p:spPr>
          <a:xfrm>
            <a:off x="3541000" y="2330750"/>
            <a:ext cx="2542032" cy="3200400"/>
          </a:xfrm>
          <a:prstGeom prst="rect">
            <a:avLst/>
          </a:prstGeom>
          <a:solidFill>
            <a:schemeClr val="accent4"/>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11" name="Google Shape;1149;p53">
            <a:extLst>
              <a:ext uri="{FF2B5EF4-FFF2-40B4-BE49-F238E27FC236}">
                <a16:creationId xmlns:a16="http://schemas.microsoft.com/office/drawing/2014/main" id="{65518B88-F549-D8C7-0CD2-91E7CABE5E13}"/>
              </a:ext>
            </a:extLst>
          </p:cNvPr>
          <p:cNvSpPr/>
          <p:nvPr userDrawn="1"/>
        </p:nvSpPr>
        <p:spPr>
          <a:xfrm>
            <a:off x="6387080" y="2328404"/>
            <a:ext cx="2542032" cy="3200400"/>
          </a:xfrm>
          <a:prstGeom prst="rect">
            <a:avLst/>
          </a:prstGeom>
          <a:solidFill>
            <a:schemeClr val="accent4"/>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13" name="Google Shape;1149;p53">
            <a:extLst>
              <a:ext uri="{FF2B5EF4-FFF2-40B4-BE49-F238E27FC236}">
                <a16:creationId xmlns:a16="http://schemas.microsoft.com/office/drawing/2014/main" id="{EF098B7F-7320-E28C-D4A0-9C0D6072BDA7}"/>
              </a:ext>
            </a:extLst>
          </p:cNvPr>
          <p:cNvSpPr/>
          <p:nvPr userDrawn="1"/>
        </p:nvSpPr>
        <p:spPr>
          <a:xfrm>
            <a:off x="9233158" y="2328404"/>
            <a:ext cx="2542032" cy="3200400"/>
          </a:xfrm>
          <a:prstGeom prst="rect">
            <a:avLst/>
          </a:prstGeom>
          <a:solidFill>
            <a:schemeClr val="accent4"/>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25" name="Text Placeholder 24">
            <a:extLst>
              <a:ext uri="{FF2B5EF4-FFF2-40B4-BE49-F238E27FC236}">
                <a16:creationId xmlns:a16="http://schemas.microsoft.com/office/drawing/2014/main" id="{2349526F-21BB-B06B-612E-8AAA322B41DD}"/>
              </a:ext>
            </a:extLst>
          </p:cNvPr>
          <p:cNvSpPr>
            <a:spLocks noGrp="1"/>
          </p:cNvSpPr>
          <p:nvPr>
            <p:ph type="body" sz="quarter" idx="14"/>
          </p:nvPr>
        </p:nvSpPr>
        <p:spPr>
          <a:xfrm>
            <a:off x="565816" y="2193042"/>
            <a:ext cx="2514600" cy="3200400"/>
          </a:xfrm>
          <a:solidFill>
            <a:schemeClr val="accent5"/>
          </a:solidFill>
          <a:ln w="25400">
            <a:solidFill>
              <a:schemeClr val="dk1"/>
            </a:solidFill>
          </a:ln>
        </p:spPr>
        <p:txBody>
          <a:bodyPr tIns="2377440"/>
          <a:lstStyle>
            <a:lvl1pPr marL="0" indent="0" algn="ctr">
              <a:buFont typeface="Arial" panose="020B0604020202020204" pitchFamily="34" charset="0"/>
              <a:buNone/>
              <a:defRPr sz="2000">
                <a:latin typeface="+mj-lt"/>
              </a:defRPr>
            </a:lvl1pPr>
          </a:lstStyle>
          <a:p>
            <a:pPr lvl="0"/>
            <a:r>
              <a:rPr lang="en-GB" noProof="0"/>
              <a:t>Click to edit Master text styles</a:t>
            </a:r>
          </a:p>
        </p:txBody>
      </p:sp>
      <p:sp>
        <p:nvSpPr>
          <p:cNvPr id="23" name="Picture Placeholder 22">
            <a:extLst>
              <a:ext uri="{FF2B5EF4-FFF2-40B4-BE49-F238E27FC236}">
                <a16:creationId xmlns:a16="http://schemas.microsoft.com/office/drawing/2014/main" id="{99DE91A1-A01A-B800-F6EB-C013020202CF}"/>
              </a:ext>
            </a:extLst>
          </p:cNvPr>
          <p:cNvSpPr>
            <a:spLocks noGrp="1"/>
          </p:cNvSpPr>
          <p:nvPr>
            <p:ph type="pic" sz="quarter" idx="13"/>
          </p:nvPr>
        </p:nvSpPr>
        <p:spPr>
          <a:xfrm>
            <a:off x="579532" y="2193042"/>
            <a:ext cx="2487168" cy="2103120"/>
          </a:xfrm>
          <a:ln w="25400">
            <a:solidFill>
              <a:schemeClr val="tx1"/>
            </a:solidFill>
          </a:ln>
        </p:spPr>
        <p:txBody>
          <a:bodyPr anchor="ctr"/>
          <a:lstStyle>
            <a:lvl1pPr marL="0" indent="0" algn="ctr">
              <a:buNone/>
              <a:defRPr sz="1600"/>
            </a:lvl1pPr>
          </a:lstStyle>
          <a:p>
            <a:r>
              <a:rPr lang="en-GB" noProof="0"/>
              <a:t>Click icon to add picture</a:t>
            </a:r>
            <a:endParaRPr lang="en-US" noProof="0"/>
          </a:p>
        </p:txBody>
      </p:sp>
      <p:sp>
        <p:nvSpPr>
          <p:cNvPr id="28" name="Text Placeholder 26">
            <a:extLst>
              <a:ext uri="{FF2B5EF4-FFF2-40B4-BE49-F238E27FC236}">
                <a16:creationId xmlns:a16="http://schemas.microsoft.com/office/drawing/2014/main" id="{733EF8C8-3849-9C80-1F6E-7038D1134789}"/>
              </a:ext>
            </a:extLst>
          </p:cNvPr>
          <p:cNvSpPr>
            <a:spLocks noGrp="1"/>
          </p:cNvSpPr>
          <p:nvPr>
            <p:ph type="body" sz="quarter" idx="15"/>
          </p:nvPr>
        </p:nvSpPr>
        <p:spPr>
          <a:xfrm>
            <a:off x="580220" y="4846546"/>
            <a:ext cx="2514600" cy="338328"/>
          </a:xfrm>
        </p:spPr>
        <p:txBody>
          <a:bodyPr/>
          <a:lstStyle>
            <a:lvl1pPr marL="0" indent="0" algn="ctr">
              <a:lnSpc>
                <a:spcPct val="100000"/>
              </a:lnSpc>
              <a:spcBef>
                <a:spcPts val="0"/>
              </a:spcBef>
              <a:buNone/>
              <a:defRPr sz="1600"/>
            </a:lvl1pPr>
          </a:lstStyle>
          <a:p>
            <a:pPr lvl="0"/>
            <a:r>
              <a:rPr lang="en-GB" noProof="0"/>
              <a:t>Click to edit Master text styles</a:t>
            </a:r>
          </a:p>
        </p:txBody>
      </p:sp>
      <p:sp>
        <p:nvSpPr>
          <p:cNvPr id="29" name="Text Placeholder 24">
            <a:extLst>
              <a:ext uri="{FF2B5EF4-FFF2-40B4-BE49-F238E27FC236}">
                <a16:creationId xmlns:a16="http://schemas.microsoft.com/office/drawing/2014/main" id="{32F8A8CA-E278-E129-A09C-8C4B7CCA2DE2}"/>
              </a:ext>
            </a:extLst>
          </p:cNvPr>
          <p:cNvSpPr>
            <a:spLocks noGrp="1"/>
          </p:cNvSpPr>
          <p:nvPr>
            <p:ph type="body" sz="quarter" idx="16"/>
          </p:nvPr>
        </p:nvSpPr>
        <p:spPr>
          <a:xfrm>
            <a:off x="3419856" y="2193042"/>
            <a:ext cx="2514600" cy="3200400"/>
          </a:xfrm>
          <a:solidFill>
            <a:schemeClr val="accent5"/>
          </a:solidFill>
          <a:ln w="25400">
            <a:solidFill>
              <a:schemeClr val="dk1"/>
            </a:solidFill>
          </a:ln>
        </p:spPr>
        <p:txBody>
          <a:bodyPr tIns="2377440"/>
          <a:lstStyle>
            <a:lvl1pPr marL="0" indent="0" algn="ctr">
              <a:buFont typeface="Arial" panose="020B0604020202020204" pitchFamily="34" charset="0"/>
              <a:buNone/>
              <a:defRPr sz="2000">
                <a:latin typeface="+mj-lt"/>
              </a:defRPr>
            </a:lvl1pPr>
          </a:lstStyle>
          <a:p>
            <a:pPr lvl="0"/>
            <a:r>
              <a:rPr lang="en-GB" noProof="0"/>
              <a:t>Click to edit Master text styles</a:t>
            </a:r>
          </a:p>
        </p:txBody>
      </p:sp>
      <p:sp>
        <p:nvSpPr>
          <p:cNvPr id="30" name="Picture Placeholder 22">
            <a:extLst>
              <a:ext uri="{FF2B5EF4-FFF2-40B4-BE49-F238E27FC236}">
                <a16:creationId xmlns:a16="http://schemas.microsoft.com/office/drawing/2014/main" id="{3CFBF841-C094-5FA8-63F2-F5DA37C0359A}"/>
              </a:ext>
            </a:extLst>
          </p:cNvPr>
          <p:cNvSpPr>
            <a:spLocks noGrp="1"/>
          </p:cNvSpPr>
          <p:nvPr>
            <p:ph type="pic" sz="quarter" idx="17"/>
          </p:nvPr>
        </p:nvSpPr>
        <p:spPr>
          <a:xfrm>
            <a:off x="3433572" y="2193042"/>
            <a:ext cx="2487168" cy="2103120"/>
          </a:xfrm>
          <a:ln w="25400">
            <a:solidFill>
              <a:schemeClr val="tx1"/>
            </a:solidFill>
          </a:ln>
        </p:spPr>
        <p:txBody>
          <a:bodyPr anchor="ctr"/>
          <a:lstStyle>
            <a:lvl1pPr marL="0" indent="0" algn="ctr">
              <a:buNone/>
              <a:defRPr sz="1600"/>
            </a:lvl1pPr>
          </a:lstStyle>
          <a:p>
            <a:r>
              <a:rPr lang="en-GB" noProof="0"/>
              <a:t>Click icon to add picture</a:t>
            </a:r>
            <a:endParaRPr lang="en-US" noProof="0"/>
          </a:p>
        </p:txBody>
      </p:sp>
      <p:sp>
        <p:nvSpPr>
          <p:cNvPr id="31" name="Text Placeholder 26">
            <a:extLst>
              <a:ext uri="{FF2B5EF4-FFF2-40B4-BE49-F238E27FC236}">
                <a16:creationId xmlns:a16="http://schemas.microsoft.com/office/drawing/2014/main" id="{C76BA571-FE5C-F5F7-9056-20BD57DA6789}"/>
              </a:ext>
            </a:extLst>
          </p:cNvPr>
          <p:cNvSpPr>
            <a:spLocks noGrp="1"/>
          </p:cNvSpPr>
          <p:nvPr>
            <p:ph type="body" sz="quarter" idx="18"/>
          </p:nvPr>
        </p:nvSpPr>
        <p:spPr>
          <a:xfrm>
            <a:off x="3419856" y="4846546"/>
            <a:ext cx="2514600" cy="338328"/>
          </a:xfrm>
        </p:spPr>
        <p:txBody>
          <a:bodyPr/>
          <a:lstStyle>
            <a:lvl1pPr marL="0" indent="0" algn="ctr">
              <a:lnSpc>
                <a:spcPct val="100000"/>
              </a:lnSpc>
              <a:spcBef>
                <a:spcPts val="0"/>
              </a:spcBef>
              <a:buNone/>
              <a:defRPr sz="1600"/>
            </a:lvl1pPr>
          </a:lstStyle>
          <a:p>
            <a:pPr lvl="0"/>
            <a:r>
              <a:rPr lang="en-GB" noProof="0"/>
              <a:t>Click to edit Master text styles</a:t>
            </a:r>
          </a:p>
        </p:txBody>
      </p:sp>
      <p:sp>
        <p:nvSpPr>
          <p:cNvPr id="32" name="Text Placeholder 24">
            <a:extLst>
              <a:ext uri="{FF2B5EF4-FFF2-40B4-BE49-F238E27FC236}">
                <a16:creationId xmlns:a16="http://schemas.microsoft.com/office/drawing/2014/main" id="{D7F9FC21-D881-DB86-4C69-C07821DCF3A7}"/>
              </a:ext>
            </a:extLst>
          </p:cNvPr>
          <p:cNvSpPr>
            <a:spLocks noGrp="1"/>
          </p:cNvSpPr>
          <p:nvPr>
            <p:ph type="body" sz="quarter" idx="19"/>
          </p:nvPr>
        </p:nvSpPr>
        <p:spPr>
          <a:xfrm>
            <a:off x="6263640" y="2193042"/>
            <a:ext cx="2514600" cy="3200400"/>
          </a:xfrm>
          <a:solidFill>
            <a:schemeClr val="accent5"/>
          </a:solidFill>
          <a:ln w="25400">
            <a:solidFill>
              <a:schemeClr val="dk1"/>
            </a:solidFill>
          </a:ln>
        </p:spPr>
        <p:txBody>
          <a:bodyPr tIns="2377440"/>
          <a:lstStyle>
            <a:lvl1pPr marL="0" indent="0" algn="ctr">
              <a:buFont typeface="Arial" panose="020B0604020202020204" pitchFamily="34" charset="0"/>
              <a:buNone/>
              <a:defRPr sz="2000">
                <a:latin typeface="+mj-lt"/>
              </a:defRPr>
            </a:lvl1pPr>
          </a:lstStyle>
          <a:p>
            <a:pPr lvl="0"/>
            <a:r>
              <a:rPr lang="en-GB" noProof="0"/>
              <a:t>Click to edit Master text styles</a:t>
            </a:r>
          </a:p>
        </p:txBody>
      </p:sp>
      <p:sp>
        <p:nvSpPr>
          <p:cNvPr id="33" name="Picture Placeholder 22">
            <a:extLst>
              <a:ext uri="{FF2B5EF4-FFF2-40B4-BE49-F238E27FC236}">
                <a16:creationId xmlns:a16="http://schemas.microsoft.com/office/drawing/2014/main" id="{FE2E99DA-5661-F860-9E54-9C42590265FD}"/>
              </a:ext>
            </a:extLst>
          </p:cNvPr>
          <p:cNvSpPr>
            <a:spLocks noGrp="1"/>
          </p:cNvSpPr>
          <p:nvPr>
            <p:ph type="pic" sz="quarter" idx="20"/>
          </p:nvPr>
        </p:nvSpPr>
        <p:spPr>
          <a:xfrm>
            <a:off x="6277356" y="2193042"/>
            <a:ext cx="2487168" cy="2103120"/>
          </a:xfrm>
          <a:ln w="25400">
            <a:solidFill>
              <a:schemeClr val="tx1"/>
            </a:solidFill>
          </a:ln>
        </p:spPr>
        <p:txBody>
          <a:bodyPr anchor="ctr"/>
          <a:lstStyle>
            <a:lvl1pPr marL="0" indent="0" algn="ctr">
              <a:buNone/>
              <a:defRPr sz="1600"/>
            </a:lvl1pPr>
          </a:lstStyle>
          <a:p>
            <a:r>
              <a:rPr lang="en-GB" noProof="0"/>
              <a:t>Click icon to add picture</a:t>
            </a:r>
            <a:endParaRPr lang="en-US" noProof="0"/>
          </a:p>
        </p:txBody>
      </p:sp>
      <p:sp>
        <p:nvSpPr>
          <p:cNvPr id="34" name="Text Placeholder 26">
            <a:extLst>
              <a:ext uri="{FF2B5EF4-FFF2-40B4-BE49-F238E27FC236}">
                <a16:creationId xmlns:a16="http://schemas.microsoft.com/office/drawing/2014/main" id="{99F1332D-1A76-8252-3A4A-73B5BE80BDA8}"/>
              </a:ext>
            </a:extLst>
          </p:cNvPr>
          <p:cNvSpPr>
            <a:spLocks noGrp="1"/>
          </p:cNvSpPr>
          <p:nvPr>
            <p:ph type="body" sz="quarter" idx="21"/>
          </p:nvPr>
        </p:nvSpPr>
        <p:spPr>
          <a:xfrm>
            <a:off x="6263640" y="4846546"/>
            <a:ext cx="2514600" cy="338328"/>
          </a:xfrm>
        </p:spPr>
        <p:txBody>
          <a:bodyPr/>
          <a:lstStyle>
            <a:lvl1pPr marL="0" indent="0" algn="ctr">
              <a:lnSpc>
                <a:spcPct val="100000"/>
              </a:lnSpc>
              <a:spcBef>
                <a:spcPts val="0"/>
              </a:spcBef>
              <a:buNone/>
              <a:defRPr sz="1600"/>
            </a:lvl1pPr>
          </a:lstStyle>
          <a:p>
            <a:pPr lvl="0"/>
            <a:r>
              <a:rPr lang="en-GB" noProof="0"/>
              <a:t>Click to edit Master text styles</a:t>
            </a:r>
          </a:p>
        </p:txBody>
      </p:sp>
      <p:sp>
        <p:nvSpPr>
          <p:cNvPr id="35" name="Text Placeholder 24">
            <a:extLst>
              <a:ext uri="{FF2B5EF4-FFF2-40B4-BE49-F238E27FC236}">
                <a16:creationId xmlns:a16="http://schemas.microsoft.com/office/drawing/2014/main" id="{47253530-631C-01D6-E4D5-53EA91819AC5}"/>
              </a:ext>
            </a:extLst>
          </p:cNvPr>
          <p:cNvSpPr>
            <a:spLocks noGrp="1"/>
          </p:cNvSpPr>
          <p:nvPr>
            <p:ph type="body" sz="quarter" idx="22"/>
          </p:nvPr>
        </p:nvSpPr>
        <p:spPr>
          <a:xfrm>
            <a:off x="9107424" y="2169547"/>
            <a:ext cx="2514600" cy="3200400"/>
          </a:xfrm>
          <a:solidFill>
            <a:schemeClr val="accent5"/>
          </a:solidFill>
          <a:ln w="25400">
            <a:solidFill>
              <a:schemeClr val="dk1"/>
            </a:solidFill>
          </a:ln>
        </p:spPr>
        <p:txBody>
          <a:bodyPr tIns="2377440"/>
          <a:lstStyle>
            <a:lvl1pPr marL="0" indent="0" algn="ctr">
              <a:buFont typeface="Arial" panose="020B0604020202020204" pitchFamily="34" charset="0"/>
              <a:buNone/>
              <a:defRPr sz="2000">
                <a:latin typeface="+mj-lt"/>
              </a:defRPr>
            </a:lvl1pPr>
          </a:lstStyle>
          <a:p>
            <a:pPr lvl="0"/>
            <a:r>
              <a:rPr lang="en-GB" noProof="0"/>
              <a:t>Click to edit Master text styles</a:t>
            </a:r>
          </a:p>
        </p:txBody>
      </p:sp>
      <p:sp>
        <p:nvSpPr>
          <p:cNvPr id="36" name="Picture Placeholder 22">
            <a:extLst>
              <a:ext uri="{FF2B5EF4-FFF2-40B4-BE49-F238E27FC236}">
                <a16:creationId xmlns:a16="http://schemas.microsoft.com/office/drawing/2014/main" id="{2087F48D-BCD6-2370-DFEB-3DC855770580}"/>
              </a:ext>
            </a:extLst>
          </p:cNvPr>
          <p:cNvSpPr>
            <a:spLocks noGrp="1"/>
          </p:cNvSpPr>
          <p:nvPr>
            <p:ph type="pic" sz="quarter" idx="23"/>
          </p:nvPr>
        </p:nvSpPr>
        <p:spPr>
          <a:xfrm>
            <a:off x="9121140" y="2169547"/>
            <a:ext cx="2487168" cy="2103120"/>
          </a:xfrm>
          <a:ln w="25400">
            <a:solidFill>
              <a:schemeClr val="tx1"/>
            </a:solidFill>
          </a:ln>
        </p:spPr>
        <p:txBody>
          <a:bodyPr anchor="ctr"/>
          <a:lstStyle>
            <a:lvl1pPr marL="0" indent="0" algn="ctr">
              <a:buNone/>
              <a:defRPr sz="1600"/>
            </a:lvl1pPr>
          </a:lstStyle>
          <a:p>
            <a:r>
              <a:rPr lang="en-GB" noProof="0"/>
              <a:t>Click icon to add picture</a:t>
            </a:r>
            <a:endParaRPr lang="en-US" noProof="0"/>
          </a:p>
        </p:txBody>
      </p:sp>
      <p:sp>
        <p:nvSpPr>
          <p:cNvPr id="37" name="Text Placeholder 26">
            <a:extLst>
              <a:ext uri="{FF2B5EF4-FFF2-40B4-BE49-F238E27FC236}">
                <a16:creationId xmlns:a16="http://schemas.microsoft.com/office/drawing/2014/main" id="{2730E53E-4C0B-1C22-8754-2D69B55DF375}"/>
              </a:ext>
            </a:extLst>
          </p:cNvPr>
          <p:cNvSpPr>
            <a:spLocks noGrp="1"/>
          </p:cNvSpPr>
          <p:nvPr>
            <p:ph type="body" sz="quarter" idx="24"/>
          </p:nvPr>
        </p:nvSpPr>
        <p:spPr>
          <a:xfrm>
            <a:off x="9107424" y="4846546"/>
            <a:ext cx="2514600" cy="338328"/>
          </a:xfrm>
        </p:spPr>
        <p:txBody>
          <a:bodyPr/>
          <a:lstStyle>
            <a:lvl1pPr marL="0" indent="0" algn="ctr">
              <a:lnSpc>
                <a:spcPct val="100000"/>
              </a:lnSpc>
              <a:spcBef>
                <a:spcPts val="0"/>
              </a:spcBef>
              <a:buNone/>
              <a:defRPr sz="1600"/>
            </a:lvl1pPr>
          </a:lstStyle>
          <a:p>
            <a:pPr lvl="0"/>
            <a:r>
              <a:rPr lang="en-GB" noProof="0"/>
              <a:t>Click to edit Master text styles</a:t>
            </a:r>
          </a:p>
        </p:txBody>
      </p:sp>
      <p:cxnSp>
        <p:nvCxnSpPr>
          <p:cNvPr id="47" name="Straight Connector 46">
            <a:extLst>
              <a:ext uri="{FF2B5EF4-FFF2-40B4-BE49-F238E27FC236}">
                <a16:creationId xmlns:a16="http://schemas.microsoft.com/office/drawing/2014/main" id="{78252B54-8A68-DB21-54FB-342276BCEE38}"/>
              </a:ext>
            </a:extLst>
          </p:cNvPr>
          <p:cNvCxnSpPr>
            <a:cxnSpLocks/>
          </p:cNvCxnSpPr>
          <p:nvPr userDrawn="1"/>
        </p:nvCxnSpPr>
        <p:spPr>
          <a:xfrm>
            <a:off x="0" y="6535885"/>
            <a:ext cx="8382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C384EF8F-B039-D242-A81B-F393B674C274}"/>
              </a:ext>
            </a:extLst>
          </p:cNvPr>
          <p:cNvCxnSpPr>
            <a:cxnSpLocks/>
          </p:cNvCxnSpPr>
          <p:nvPr userDrawn="1"/>
        </p:nvCxnSpPr>
        <p:spPr>
          <a:xfrm>
            <a:off x="1205025" y="6535885"/>
            <a:ext cx="416052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A9D6E63-D581-350F-03A0-665A80481391}"/>
              </a:ext>
            </a:extLst>
          </p:cNvPr>
          <p:cNvCxnSpPr>
            <a:cxnSpLocks/>
          </p:cNvCxnSpPr>
          <p:nvPr userDrawn="1"/>
        </p:nvCxnSpPr>
        <p:spPr>
          <a:xfrm>
            <a:off x="6802120" y="6528812"/>
            <a:ext cx="384048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EA05D09F-A5CA-2745-537C-05333575CD8F}"/>
              </a:ext>
            </a:extLst>
          </p:cNvPr>
          <p:cNvCxnSpPr>
            <a:cxnSpLocks/>
          </p:cNvCxnSpPr>
          <p:nvPr userDrawn="1"/>
        </p:nvCxnSpPr>
        <p:spPr>
          <a:xfrm>
            <a:off x="11276341" y="6528816"/>
            <a:ext cx="9144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C2F2B86B-C1F2-7E0E-C065-E2B156A7F8E4}"/>
              </a:ext>
            </a:extLst>
          </p:cNvPr>
          <p:cNvSpPr>
            <a:spLocks noGrp="1"/>
          </p:cNvSpPr>
          <p:nvPr>
            <p:ph type="sldNum" sz="quarter" idx="12"/>
          </p:nvPr>
        </p:nvSpPr>
        <p:spPr/>
        <p:txBody>
          <a:bodyPr/>
          <a:lstStyle>
            <a:lvl1pPr>
              <a:defRPr>
                <a:solidFill>
                  <a:schemeClr val="bg1"/>
                </a:solidFill>
              </a:defRPr>
            </a:lvl1pPr>
          </a:lstStyle>
          <a:p>
            <a:fld id="{8D0AFDD5-844D-364D-8AEC-50CF4D36D55D}" type="slidenum">
              <a:rPr lang="en-US" noProof="0" smtClean="0"/>
              <a:pPr/>
              <a:t>‹#›</a:t>
            </a:fld>
            <a:endParaRPr lang="en-US" noProof="0"/>
          </a:p>
        </p:txBody>
      </p:sp>
      <p:sp>
        <p:nvSpPr>
          <p:cNvPr id="4" name="Footer Placeholder 3">
            <a:extLst>
              <a:ext uri="{FF2B5EF4-FFF2-40B4-BE49-F238E27FC236}">
                <a16:creationId xmlns:a16="http://schemas.microsoft.com/office/drawing/2014/main" id="{415DA4D1-2752-E7A4-2EB8-33E55361D7BE}"/>
              </a:ext>
            </a:extLst>
          </p:cNvPr>
          <p:cNvSpPr>
            <a:spLocks noGrp="1"/>
          </p:cNvSpPr>
          <p:nvPr>
            <p:ph type="ftr" sz="quarter" idx="11"/>
          </p:nvPr>
        </p:nvSpPr>
        <p:spPr/>
        <p:txBody>
          <a:bodyPr/>
          <a:lstStyle>
            <a:lvl1pPr>
              <a:defRPr>
                <a:solidFill>
                  <a:schemeClr val="bg1"/>
                </a:solidFill>
              </a:defRPr>
            </a:lvl1pPr>
          </a:lstStyle>
          <a:p>
            <a:r>
              <a:rPr lang="en-US" noProof="0"/>
              <a:t>Presentation title</a:t>
            </a:r>
          </a:p>
        </p:txBody>
      </p:sp>
      <p:sp>
        <p:nvSpPr>
          <p:cNvPr id="3" name="Date Placeholder 2">
            <a:extLst>
              <a:ext uri="{FF2B5EF4-FFF2-40B4-BE49-F238E27FC236}">
                <a16:creationId xmlns:a16="http://schemas.microsoft.com/office/drawing/2014/main" id="{0BC200B8-5151-AE1E-3DA7-04B965986211}"/>
              </a:ext>
            </a:extLst>
          </p:cNvPr>
          <p:cNvSpPr>
            <a:spLocks noGrp="1"/>
          </p:cNvSpPr>
          <p:nvPr>
            <p:ph type="dt" sz="half" idx="10"/>
          </p:nvPr>
        </p:nvSpPr>
        <p:spPr/>
        <p:txBody>
          <a:bodyPr/>
          <a:lstStyle>
            <a:lvl1pPr>
              <a:defRPr>
                <a:solidFill>
                  <a:schemeClr val="bg1"/>
                </a:solidFill>
              </a:defRPr>
            </a:lvl1pPr>
          </a:lstStyle>
          <a:p>
            <a:r>
              <a:rPr lang="en-US" noProof="0"/>
              <a:t>20XX</a:t>
            </a:r>
          </a:p>
        </p:txBody>
      </p:sp>
    </p:spTree>
    <p:extLst>
      <p:ext uri="{BB962C8B-B14F-4D97-AF65-F5344CB8AC3E}">
        <p14:creationId xmlns:p14="http://schemas.microsoft.com/office/powerpoint/2010/main" val="3939377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eam x8">
    <p:bg>
      <p:bgPr>
        <a:solidFill>
          <a:schemeClr val="accent2"/>
        </a:solidFill>
        <a:effectLst/>
      </p:bgPr>
    </p:bg>
    <p:spTree>
      <p:nvGrpSpPr>
        <p:cNvPr id="1" name=""/>
        <p:cNvGrpSpPr/>
        <p:nvPr/>
      </p:nvGrpSpPr>
      <p:grpSpPr>
        <a:xfrm>
          <a:off x="0" y="0"/>
          <a:ext cx="0" cy="0"/>
          <a:chOff x="0" y="0"/>
          <a:chExt cx="0" cy="0"/>
        </a:xfrm>
      </p:grpSpPr>
      <p:sp>
        <p:nvSpPr>
          <p:cNvPr id="8" name="Google Shape;1149;p53">
            <a:extLst>
              <a:ext uri="{FF2B5EF4-FFF2-40B4-BE49-F238E27FC236}">
                <a16:creationId xmlns:a16="http://schemas.microsoft.com/office/drawing/2014/main" id="{559D8666-7371-3C57-AFFE-49810709BDDB}"/>
              </a:ext>
            </a:extLst>
          </p:cNvPr>
          <p:cNvSpPr/>
          <p:nvPr userDrawn="1"/>
        </p:nvSpPr>
        <p:spPr>
          <a:xfrm>
            <a:off x="663551" y="1967633"/>
            <a:ext cx="2543865" cy="2085433"/>
          </a:xfrm>
          <a:prstGeom prst="rect">
            <a:avLst/>
          </a:prstGeom>
          <a:solidFill>
            <a:schemeClr val="accent2"/>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12" name="Google Shape;1149;p53">
            <a:extLst>
              <a:ext uri="{FF2B5EF4-FFF2-40B4-BE49-F238E27FC236}">
                <a16:creationId xmlns:a16="http://schemas.microsoft.com/office/drawing/2014/main" id="{434B564B-DE03-74A6-773C-0FD4632658D1}"/>
              </a:ext>
            </a:extLst>
          </p:cNvPr>
          <p:cNvSpPr/>
          <p:nvPr userDrawn="1"/>
        </p:nvSpPr>
        <p:spPr>
          <a:xfrm>
            <a:off x="663550" y="4337851"/>
            <a:ext cx="2543865" cy="2085433"/>
          </a:xfrm>
          <a:prstGeom prst="rect">
            <a:avLst/>
          </a:prstGeom>
          <a:solidFill>
            <a:schemeClr val="accent2"/>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15" name="Google Shape;1149;p53">
            <a:extLst>
              <a:ext uri="{FF2B5EF4-FFF2-40B4-BE49-F238E27FC236}">
                <a16:creationId xmlns:a16="http://schemas.microsoft.com/office/drawing/2014/main" id="{A98F51D8-7768-BB9C-DEFD-FE6F101B538B}"/>
              </a:ext>
            </a:extLst>
          </p:cNvPr>
          <p:cNvSpPr/>
          <p:nvPr userDrawn="1"/>
        </p:nvSpPr>
        <p:spPr>
          <a:xfrm>
            <a:off x="3509629" y="1967633"/>
            <a:ext cx="2543865" cy="2085433"/>
          </a:xfrm>
          <a:prstGeom prst="rect">
            <a:avLst/>
          </a:prstGeom>
          <a:solidFill>
            <a:schemeClr val="accent2"/>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17" name="Google Shape;1149;p53">
            <a:extLst>
              <a:ext uri="{FF2B5EF4-FFF2-40B4-BE49-F238E27FC236}">
                <a16:creationId xmlns:a16="http://schemas.microsoft.com/office/drawing/2014/main" id="{824DDB7E-F583-BE45-8440-04134133EF5E}"/>
              </a:ext>
            </a:extLst>
          </p:cNvPr>
          <p:cNvSpPr/>
          <p:nvPr userDrawn="1"/>
        </p:nvSpPr>
        <p:spPr>
          <a:xfrm>
            <a:off x="3509628" y="4337851"/>
            <a:ext cx="2543865" cy="2085433"/>
          </a:xfrm>
          <a:prstGeom prst="rect">
            <a:avLst/>
          </a:prstGeom>
          <a:solidFill>
            <a:schemeClr val="accent2"/>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19" name="Google Shape;1149;p53">
            <a:extLst>
              <a:ext uri="{FF2B5EF4-FFF2-40B4-BE49-F238E27FC236}">
                <a16:creationId xmlns:a16="http://schemas.microsoft.com/office/drawing/2014/main" id="{3AB34327-1213-C6F7-069A-661286889411}"/>
              </a:ext>
            </a:extLst>
          </p:cNvPr>
          <p:cNvSpPr/>
          <p:nvPr userDrawn="1"/>
        </p:nvSpPr>
        <p:spPr>
          <a:xfrm>
            <a:off x="6355709" y="1965287"/>
            <a:ext cx="2543865" cy="2085433"/>
          </a:xfrm>
          <a:prstGeom prst="rect">
            <a:avLst/>
          </a:prstGeom>
          <a:solidFill>
            <a:schemeClr val="accent2"/>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21" name="Google Shape;1149;p53">
            <a:extLst>
              <a:ext uri="{FF2B5EF4-FFF2-40B4-BE49-F238E27FC236}">
                <a16:creationId xmlns:a16="http://schemas.microsoft.com/office/drawing/2014/main" id="{B6BF1339-971D-E8EC-9A92-C646A04A9796}"/>
              </a:ext>
            </a:extLst>
          </p:cNvPr>
          <p:cNvSpPr/>
          <p:nvPr userDrawn="1"/>
        </p:nvSpPr>
        <p:spPr>
          <a:xfrm>
            <a:off x="6355708" y="4335505"/>
            <a:ext cx="2543865" cy="2085433"/>
          </a:xfrm>
          <a:prstGeom prst="rect">
            <a:avLst/>
          </a:prstGeom>
          <a:solidFill>
            <a:schemeClr val="accent2"/>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24" name="Google Shape;1149;p53">
            <a:extLst>
              <a:ext uri="{FF2B5EF4-FFF2-40B4-BE49-F238E27FC236}">
                <a16:creationId xmlns:a16="http://schemas.microsoft.com/office/drawing/2014/main" id="{2C16FE32-0722-CA1D-92A1-77B7780BDE81}"/>
              </a:ext>
            </a:extLst>
          </p:cNvPr>
          <p:cNvSpPr/>
          <p:nvPr userDrawn="1"/>
        </p:nvSpPr>
        <p:spPr>
          <a:xfrm>
            <a:off x="9201787" y="1965287"/>
            <a:ext cx="2543865" cy="2085433"/>
          </a:xfrm>
          <a:prstGeom prst="rect">
            <a:avLst/>
          </a:prstGeom>
          <a:solidFill>
            <a:schemeClr val="accent2"/>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27" name="Google Shape;1149;p53">
            <a:extLst>
              <a:ext uri="{FF2B5EF4-FFF2-40B4-BE49-F238E27FC236}">
                <a16:creationId xmlns:a16="http://schemas.microsoft.com/office/drawing/2014/main" id="{A3D368EA-D182-9937-D248-E4051379E257}"/>
              </a:ext>
            </a:extLst>
          </p:cNvPr>
          <p:cNvSpPr/>
          <p:nvPr userDrawn="1"/>
        </p:nvSpPr>
        <p:spPr>
          <a:xfrm>
            <a:off x="9201786" y="4335505"/>
            <a:ext cx="2543865" cy="2085433"/>
          </a:xfrm>
          <a:prstGeom prst="rect">
            <a:avLst/>
          </a:prstGeom>
          <a:solidFill>
            <a:schemeClr val="accent2"/>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2" name="Title 1">
            <a:extLst>
              <a:ext uri="{FF2B5EF4-FFF2-40B4-BE49-F238E27FC236}">
                <a16:creationId xmlns:a16="http://schemas.microsoft.com/office/drawing/2014/main" id="{ED7FDA4E-49F9-223C-DA55-A79802EE1883}"/>
              </a:ext>
            </a:extLst>
          </p:cNvPr>
          <p:cNvSpPr>
            <a:spLocks noGrp="1"/>
          </p:cNvSpPr>
          <p:nvPr>
            <p:ph type="title"/>
          </p:nvPr>
        </p:nvSpPr>
        <p:spPr/>
        <p:txBody>
          <a:bodyPr/>
          <a:lstStyle>
            <a:lvl1pPr>
              <a:defRPr>
                <a:solidFill>
                  <a:schemeClr val="tx1"/>
                </a:solidFill>
              </a:defRPr>
            </a:lvl1pPr>
          </a:lstStyle>
          <a:p>
            <a:r>
              <a:rPr lang="en-GB" noProof="0"/>
              <a:t>Click to edit Master title style</a:t>
            </a:r>
            <a:endParaRPr lang="en-US" noProof="0"/>
          </a:p>
        </p:txBody>
      </p:sp>
      <p:sp>
        <p:nvSpPr>
          <p:cNvPr id="25" name="Text Placeholder 24">
            <a:extLst>
              <a:ext uri="{FF2B5EF4-FFF2-40B4-BE49-F238E27FC236}">
                <a16:creationId xmlns:a16="http://schemas.microsoft.com/office/drawing/2014/main" id="{2349526F-21BB-B06B-612E-8AAA322B41DD}"/>
              </a:ext>
            </a:extLst>
          </p:cNvPr>
          <p:cNvSpPr>
            <a:spLocks noGrp="1"/>
          </p:cNvSpPr>
          <p:nvPr>
            <p:ph type="body" sz="quarter" idx="14"/>
          </p:nvPr>
        </p:nvSpPr>
        <p:spPr>
          <a:xfrm>
            <a:off x="565816" y="1865376"/>
            <a:ext cx="2514600" cy="2084832"/>
          </a:xfrm>
          <a:solidFill>
            <a:schemeClr val="accent5"/>
          </a:solidFill>
          <a:ln w="25400">
            <a:solidFill>
              <a:schemeClr val="dk1"/>
            </a:solidFill>
          </a:ln>
        </p:spPr>
        <p:txBody>
          <a:bodyPr tIns="1490472"/>
          <a:lstStyle>
            <a:lvl1pPr marL="0" indent="0" algn="ctr">
              <a:buFont typeface="Arial" panose="020B0604020202020204" pitchFamily="34" charset="0"/>
              <a:buNone/>
              <a:defRPr sz="1600">
                <a:latin typeface="+mj-lt"/>
              </a:defRPr>
            </a:lvl1pPr>
          </a:lstStyle>
          <a:p>
            <a:pPr lvl="0"/>
            <a:r>
              <a:rPr lang="en-GB" noProof="0"/>
              <a:t>Click to edit Master text styles</a:t>
            </a:r>
          </a:p>
        </p:txBody>
      </p:sp>
      <p:sp>
        <p:nvSpPr>
          <p:cNvPr id="23" name="Picture Placeholder 22">
            <a:extLst>
              <a:ext uri="{FF2B5EF4-FFF2-40B4-BE49-F238E27FC236}">
                <a16:creationId xmlns:a16="http://schemas.microsoft.com/office/drawing/2014/main" id="{99DE91A1-A01A-B800-F6EB-C013020202CF}"/>
              </a:ext>
            </a:extLst>
          </p:cNvPr>
          <p:cNvSpPr>
            <a:spLocks noGrp="1"/>
          </p:cNvSpPr>
          <p:nvPr>
            <p:ph type="pic" sz="quarter" idx="13"/>
          </p:nvPr>
        </p:nvSpPr>
        <p:spPr>
          <a:xfrm>
            <a:off x="579532" y="1874520"/>
            <a:ext cx="2487168" cy="1280160"/>
          </a:xfrm>
          <a:ln w="25400">
            <a:solidFill>
              <a:schemeClr val="tx1"/>
            </a:solidFill>
          </a:ln>
        </p:spPr>
        <p:txBody>
          <a:bodyPr anchor="ctr"/>
          <a:lstStyle>
            <a:lvl1pPr marL="0" indent="0" algn="ctr">
              <a:buNone/>
              <a:defRPr sz="1600"/>
            </a:lvl1pPr>
          </a:lstStyle>
          <a:p>
            <a:r>
              <a:rPr lang="en-GB" noProof="0"/>
              <a:t>Click icon to add picture</a:t>
            </a:r>
            <a:endParaRPr lang="en-US" noProof="0"/>
          </a:p>
        </p:txBody>
      </p:sp>
      <p:sp>
        <p:nvSpPr>
          <p:cNvPr id="28" name="Text Placeholder 26">
            <a:extLst>
              <a:ext uri="{FF2B5EF4-FFF2-40B4-BE49-F238E27FC236}">
                <a16:creationId xmlns:a16="http://schemas.microsoft.com/office/drawing/2014/main" id="{733EF8C8-3849-9C80-1F6E-7038D1134789}"/>
              </a:ext>
            </a:extLst>
          </p:cNvPr>
          <p:cNvSpPr>
            <a:spLocks noGrp="1"/>
          </p:cNvSpPr>
          <p:nvPr>
            <p:ph type="body" sz="quarter" idx="15"/>
          </p:nvPr>
        </p:nvSpPr>
        <p:spPr>
          <a:xfrm>
            <a:off x="580220" y="3584901"/>
            <a:ext cx="2514600" cy="274320"/>
          </a:xfrm>
        </p:spPr>
        <p:txBody>
          <a:bodyPr/>
          <a:lstStyle>
            <a:lvl1pPr marL="0" indent="0" algn="ctr">
              <a:buNone/>
              <a:defRPr sz="1200"/>
            </a:lvl1pPr>
          </a:lstStyle>
          <a:p>
            <a:pPr lvl="0"/>
            <a:r>
              <a:rPr lang="en-GB" noProof="0"/>
              <a:t>Click to edit Master text styles</a:t>
            </a:r>
          </a:p>
        </p:txBody>
      </p:sp>
      <p:sp>
        <p:nvSpPr>
          <p:cNvPr id="46" name="Text Placeholder 24">
            <a:extLst>
              <a:ext uri="{FF2B5EF4-FFF2-40B4-BE49-F238E27FC236}">
                <a16:creationId xmlns:a16="http://schemas.microsoft.com/office/drawing/2014/main" id="{F27A4420-EB9D-589B-DE9E-4CFCC6B25A6E}"/>
              </a:ext>
            </a:extLst>
          </p:cNvPr>
          <p:cNvSpPr>
            <a:spLocks noGrp="1"/>
          </p:cNvSpPr>
          <p:nvPr>
            <p:ph type="body" sz="quarter" idx="25"/>
          </p:nvPr>
        </p:nvSpPr>
        <p:spPr>
          <a:xfrm>
            <a:off x="565816" y="4242816"/>
            <a:ext cx="2514600" cy="2084832"/>
          </a:xfrm>
          <a:solidFill>
            <a:schemeClr val="accent5"/>
          </a:solidFill>
          <a:ln w="25400">
            <a:solidFill>
              <a:schemeClr val="dk1"/>
            </a:solidFill>
          </a:ln>
        </p:spPr>
        <p:txBody>
          <a:bodyPr tIns="1490472"/>
          <a:lstStyle>
            <a:lvl1pPr marL="0" indent="0" algn="ctr">
              <a:buFont typeface="Arial" panose="020B0604020202020204" pitchFamily="34" charset="0"/>
              <a:buNone/>
              <a:defRPr sz="1600">
                <a:latin typeface="+mj-lt"/>
              </a:defRPr>
            </a:lvl1pPr>
          </a:lstStyle>
          <a:p>
            <a:pPr lvl="0"/>
            <a:r>
              <a:rPr lang="en-GB" noProof="0"/>
              <a:t>Click to edit Master text styles</a:t>
            </a:r>
          </a:p>
        </p:txBody>
      </p:sp>
      <p:sp>
        <p:nvSpPr>
          <p:cNvPr id="57" name="Picture Placeholder 22">
            <a:extLst>
              <a:ext uri="{FF2B5EF4-FFF2-40B4-BE49-F238E27FC236}">
                <a16:creationId xmlns:a16="http://schemas.microsoft.com/office/drawing/2014/main" id="{D76F8DA4-2C9A-48DE-DB4A-045A11601F4C}"/>
              </a:ext>
            </a:extLst>
          </p:cNvPr>
          <p:cNvSpPr>
            <a:spLocks noGrp="1"/>
          </p:cNvSpPr>
          <p:nvPr>
            <p:ph type="pic" sz="quarter" idx="36"/>
          </p:nvPr>
        </p:nvSpPr>
        <p:spPr>
          <a:xfrm>
            <a:off x="579532" y="4242816"/>
            <a:ext cx="2487168" cy="1280160"/>
          </a:xfrm>
          <a:ln w="25400">
            <a:solidFill>
              <a:schemeClr val="tx1"/>
            </a:solidFill>
          </a:ln>
        </p:spPr>
        <p:txBody>
          <a:bodyPr anchor="ctr"/>
          <a:lstStyle>
            <a:lvl1pPr marL="0" indent="0" algn="ctr">
              <a:buNone/>
              <a:defRPr sz="1600"/>
            </a:lvl1pPr>
          </a:lstStyle>
          <a:p>
            <a:r>
              <a:rPr lang="en-GB" noProof="0"/>
              <a:t>Click icon to add picture</a:t>
            </a:r>
            <a:endParaRPr lang="en-US" noProof="0"/>
          </a:p>
        </p:txBody>
      </p:sp>
      <p:sp>
        <p:nvSpPr>
          <p:cNvPr id="47" name="Text Placeholder 26">
            <a:extLst>
              <a:ext uri="{FF2B5EF4-FFF2-40B4-BE49-F238E27FC236}">
                <a16:creationId xmlns:a16="http://schemas.microsoft.com/office/drawing/2014/main" id="{010C7458-97A7-97A1-88E7-1D3194A7EA4C}"/>
              </a:ext>
            </a:extLst>
          </p:cNvPr>
          <p:cNvSpPr>
            <a:spLocks noGrp="1"/>
          </p:cNvSpPr>
          <p:nvPr>
            <p:ph type="body" sz="quarter" idx="26"/>
          </p:nvPr>
        </p:nvSpPr>
        <p:spPr>
          <a:xfrm>
            <a:off x="580220" y="5947269"/>
            <a:ext cx="2514600" cy="274320"/>
          </a:xfrm>
        </p:spPr>
        <p:txBody>
          <a:bodyPr/>
          <a:lstStyle>
            <a:lvl1pPr marL="0" indent="0" algn="ctr">
              <a:buNone/>
              <a:defRPr sz="1200"/>
            </a:lvl1pPr>
          </a:lstStyle>
          <a:p>
            <a:pPr lvl="0"/>
            <a:r>
              <a:rPr lang="en-GB" noProof="0"/>
              <a:t>Click to edit Master text styles</a:t>
            </a:r>
          </a:p>
        </p:txBody>
      </p:sp>
      <p:sp>
        <p:nvSpPr>
          <p:cNvPr id="29" name="Text Placeholder 24">
            <a:extLst>
              <a:ext uri="{FF2B5EF4-FFF2-40B4-BE49-F238E27FC236}">
                <a16:creationId xmlns:a16="http://schemas.microsoft.com/office/drawing/2014/main" id="{32F8A8CA-E278-E129-A09C-8C4B7CCA2DE2}"/>
              </a:ext>
            </a:extLst>
          </p:cNvPr>
          <p:cNvSpPr>
            <a:spLocks noGrp="1"/>
          </p:cNvSpPr>
          <p:nvPr>
            <p:ph type="body" sz="quarter" idx="16"/>
          </p:nvPr>
        </p:nvSpPr>
        <p:spPr>
          <a:xfrm>
            <a:off x="3419856" y="1865376"/>
            <a:ext cx="2514600" cy="2084832"/>
          </a:xfrm>
          <a:solidFill>
            <a:schemeClr val="accent5"/>
          </a:solidFill>
          <a:ln w="25400">
            <a:solidFill>
              <a:schemeClr val="dk1"/>
            </a:solidFill>
          </a:ln>
        </p:spPr>
        <p:txBody>
          <a:bodyPr tIns="1490472"/>
          <a:lstStyle>
            <a:lvl1pPr marL="0" indent="0" algn="ctr">
              <a:buFont typeface="Arial" panose="020B0604020202020204" pitchFamily="34" charset="0"/>
              <a:buNone/>
              <a:defRPr sz="1600">
                <a:latin typeface="+mj-lt"/>
              </a:defRPr>
            </a:lvl1pPr>
          </a:lstStyle>
          <a:p>
            <a:pPr lvl="0"/>
            <a:r>
              <a:rPr lang="en-GB" noProof="0"/>
              <a:t>Click to edit Master text styles</a:t>
            </a:r>
          </a:p>
        </p:txBody>
      </p:sp>
      <p:sp>
        <p:nvSpPr>
          <p:cNvPr id="30" name="Picture Placeholder 22">
            <a:extLst>
              <a:ext uri="{FF2B5EF4-FFF2-40B4-BE49-F238E27FC236}">
                <a16:creationId xmlns:a16="http://schemas.microsoft.com/office/drawing/2014/main" id="{3CFBF841-C094-5FA8-63F2-F5DA37C0359A}"/>
              </a:ext>
            </a:extLst>
          </p:cNvPr>
          <p:cNvSpPr>
            <a:spLocks noGrp="1"/>
          </p:cNvSpPr>
          <p:nvPr>
            <p:ph type="pic" sz="quarter" idx="17"/>
          </p:nvPr>
        </p:nvSpPr>
        <p:spPr>
          <a:xfrm>
            <a:off x="3433572" y="1874520"/>
            <a:ext cx="2487168" cy="1280160"/>
          </a:xfrm>
          <a:ln w="25400">
            <a:solidFill>
              <a:schemeClr val="tx1"/>
            </a:solidFill>
          </a:ln>
        </p:spPr>
        <p:txBody>
          <a:bodyPr anchor="ctr"/>
          <a:lstStyle>
            <a:lvl1pPr marL="0" indent="0" algn="ctr">
              <a:buNone/>
              <a:defRPr sz="1600"/>
            </a:lvl1pPr>
          </a:lstStyle>
          <a:p>
            <a:r>
              <a:rPr lang="en-GB" noProof="0"/>
              <a:t>Click icon to add picture</a:t>
            </a:r>
            <a:endParaRPr lang="en-US" noProof="0"/>
          </a:p>
        </p:txBody>
      </p:sp>
      <p:sp>
        <p:nvSpPr>
          <p:cNvPr id="31" name="Text Placeholder 26">
            <a:extLst>
              <a:ext uri="{FF2B5EF4-FFF2-40B4-BE49-F238E27FC236}">
                <a16:creationId xmlns:a16="http://schemas.microsoft.com/office/drawing/2014/main" id="{C76BA571-FE5C-F5F7-9056-20BD57DA6789}"/>
              </a:ext>
            </a:extLst>
          </p:cNvPr>
          <p:cNvSpPr>
            <a:spLocks noGrp="1"/>
          </p:cNvSpPr>
          <p:nvPr>
            <p:ph type="body" sz="quarter" idx="18"/>
          </p:nvPr>
        </p:nvSpPr>
        <p:spPr>
          <a:xfrm>
            <a:off x="3419856" y="3584901"/>
            <a:ext cx="2514600" cy="274320"/>
          </a:xfrm>
        </p:spPr>
        <p:txBody>
          <a:bodyPr/>
          <a:lstStyle>
            <a:lvl1pPr marL="0" indent="0" algn="ctr">
              <a:buNone/>
              <a:defRPr sz="1200"/>
            </a:lvl1pPr>
          </a:lstStyle>
          <a:p>
            <a:pPr lvl="0"/>
            <a:r>
              <a:rPr lang="en-GB" noProof="0"/>
              <a:t>Click to edit Master text styles</a:t>
            </a:r>
          </a:p>
        </p:txBody>
      </p:sp>
      <p:sp>
        <p:nvSpPr>
          <p:cNvPr id="48" name="Text Placeholder 24">
            <a:extLst>
              <a:ext uri="{FF2B5EF4-FFF2-40B4-BE49-F238E27FC236}">
                <a16:creationId xmlns:a16="http://schemas.microsoft.com/office/drawing/2014/main" id="{27F73601-DBA6-A721-D6BF-321A387810A8}"/>
              </a:ext>
            </a:extLst>
          </p:cNvPr>
          <p:cNvSpPr>
            <a:spLocks noGrp="1"/>
          </p:cNvSpPr>
          <p:nvPr>
            <p:ph type="body" sz="quarter" idx="27"/>
          </p:nvPr>
        </p:nvSpPr>
        <p:spPr>
          <a:xfrm>
            <a:off x="3419856" y="4242816"/>
            <a:ext cx="2514600" cy="2084832"/>
          </a:xfrm>
          <a:solidFill>
            <a:schemeClr val="accent5"/>
          </a:solidFill>
          <a:ln w="25400">
            <a:solidFill>
              <a:schemeClr val="dk1"/>
            </a:solidFill>
          </a:ln>
        </p:spPr>
        <p:txBody>
          <a:bodyPr tIns="1490472"/>
          <a:lstStyle>
            <a:lvl1pPr marL="0" indent="0" algn="ctr">
              <a:buFont typeface="Arial" panose="020B0604020202020204" pitchFamily="34" charset="0"/>
              <a:buNone/>
              <a:defRPr sz="1600">
                <a:latin typeface="+mj-lt"/>
              </a:defRPr>
            </a:lvl1pPr>
          </a:lstStyle>
          <a:p>
            <a:pPr lvl="0"/>
            <a:r>
              <a:rPr lang="en-GB" noProof="0"/>
              <a:t>Click to edit Master text styles</a:t>
            </a:r>
          </a:p>
        </p:txBody>
      </p:sp>
      <p:sp>
        <p:nvSpPr>
          <p:cNvPr id="49" name="Picture Placeholder 22">
            <a:extLst>
              <a:ext uri="{FF2B5EF4-FFF2-40B4-BE49-F238E27FC236}">
                <a16:creationId xmlns:a16="http://schemas.microsoft.com/office/drawing/2014/main" id="{060504F7-2F69-FC38-B09C-5DCA35CD85A9}"/>
              </a:ext>
            </a:extLst>
          </p:cNvPr>
          <p:cNvSpPr>
            <a:spLocks noGrp="1"/>
          </p:cNvSpPr>
          <p:nvPr>
            <p:ph type="pic" sz="quarter" idx="28"/>
          </p:nvPr>
        </p:nvSpPr>
        <p:spPr>
          <a:xfrm>
            <a:off x="3433572" y="4242816"/>
            <a:ext cx="2487168" cy="1280160"/>
          </a:xfrm>
          <a:ln w="25400">
            <a:solidFill>
              <a:schemeClr val="tx1"/>
            </a:solidFill>
          </a:ln>
        </p:spPr>
        <p:txBody>
          <a:bodyPr anchor="ctr"/>
          <a:lstStyle>
            <a:lvl1pPr marL="0" indent="0" algn="ctr">
              <a:buNone/>
              <a:defRPr sz="1600"/>
            </a:lvl1pPr>
          </a:lstStyle>
          <a:p>
            <a:r>
              <a:rPr lang="en-GB" noProof="0"/>
              <a:t>Click icon to add picture</a:t>
            </a:r>
            <a:endParaRPr lang="en-US" noProof="0"/>
          </a:p>
        </p:txBody>
      </p:sp>
      <p:sp>
        <p:nvSpPr>
          <p:cNvPr id="50" name="Text Placeholder 26">
            <a:extLst>
              <a:ext uri="{FF2B5EF4-FFF2-40B4-BE49-F238E27FC236}">
                <a16:creationId xmlns:a16="http://schemas.microsoft.com/office/drawing/2014/main" id="{3843A45B-37B6-D773-B219-9EBAD5F19532}"/>
              </a:ext>
            </a:extLst>
          </p:cNvPr>
          <p:cNvSpPr>
            <a:spLocks noGrp="1"/>
          </p:cNvSpPr>
          <p:nvPr>
            <p:ph type="body" sz="quarter" idx="29"/>
          </p:nvPr>
        </p:nvSpPr>
        <p:spPr>
          <a:xfrm>
            <a:off x="3419856" y="5947269"/>
            <a:ext cx="2514600" cy="274320"/>
          </a:xfrm>
        </p:spPr>
        <p:txBody>
          <a:bodyPr/>
          <a:lstStyle>
            <a:lvl1pPr marL="0" indent="0" algn="ctr">
              <a:buNone/>
              <a:defRPr sz="1200"/>
            </a:lvl1pPr>
          </a:lstStyle>
          <a:p>
            <a:pPr lvl="0"/>
            <a:r>
              <a:rPr lang="en-GB" noProof="0"/>
              <a:t>Click to edit Master text styles</a:t>
            </a:r>
          </a:p>
        </p:txBody>
      </p:sp>
      <p:sp>
        <p:nvSpPr>
          <p:cNvPr id="32" name="Text Placeholder 24">
            <a:extLst>
              <a:ext uri="{FF2B5EF4-FFF2-40B4-BE49-F238E27FC236}">
                <a16:creationId xmlns:a16="http://schemas.microsoft.com/office/drawing/2014/main" id="{D7F9FC21-D881-DB86-4C69-C07821DCF3A7}"/>
              </a:ext>
            </a:extLst>
          </p:cNvPr>
          <p:cNvSpPr>
            <a:spLocks noGrp="1"/>
          </p:cNvSpPr>
          <p:nvPr>
            <p:ph type="body" sz="quarter" idx="19"/>
          </p:nvPr>
        </p:nvSpPr>
        <p:spPr>
          <a:xfrm>
            <a:off x="6263640" y="1865376"/>
            <a:ext cx="2514600" cy="2084832"/>
          </a:xfrm>
          <a:solidFill>
            <a:schemeClr val="accent5"/>
          </a:solidFill>
          <a:ln w="25400">
            <a:solidFill>
              <a:schemeClr val="dk1"/>
            </a:solidFill>
          </a:ln>
        </p:spPr>
        <p:txBody>
          <a:bodyPr tIns="1490472"/>
          <a:lstStyle>
            <a:lvl1pPr marL="0" indent="0" algn="ctr">
              <a:buFont typeface="Arial" panose="020B0604020202020204" pitchFamily="34" charset="0"/>
              <a:buNone/>
              <a:defRPr sz="1600">
                <a:latin typeface="+mj-lt"/>
              </a:defRPr>
            </a:lvl1pPr>
          </a:lstStyle>
          <a:p>
            <a:pPr lvl="0"/>
            <a:r>
              <a:rPr lang="en-GB" noProof="0"/>
              <a:t>Click to edit Master text styles</a:t>
            </a:r>
          </a:p>
        </p:txBody>
      </p:sp>
      <p:sp>
        <p:nvSpPr>
          <p:cNvPr id="33" name="Picture Placeholder 22">
            <a:extLst>
              <a:ext uri="{FF2B5EF4-FFF2-40B4-BE49-F238E27FC236}">
                <a16:creationId xmlns:a16="http://schemas.microsoft.com/office/drawing/2014/main" id="{FE2E99DA-5661-F860-9E54-9C42590265FD}"/>
              </a:ext>
            </a:extLst>
          </p:cNvPr>
          <p:cNvSpPr>
            <a:spLocks noGrp="1"/>
          </p:cNvSpPr>
          <p:nvPr>
            <p:ph type="pic" sz="quarter" idx="20"/>
          </p:nvPr>
        </p:nvSpPr>
        <p:spPr>
          <a:xfrm>
            <a:off x="6277356" y="1874520"/>
            <a:ext cx="2487168" cy="1280160"/>
          </a:xfrm>
          <a:ln w="25400">
            <a:solidFill>
              <a:schemeClr val="tx1"/>
            </a:solidFill>
          </a:ln>
        </p:spPr>
        <p:txBody>
          <a:bodyPr anchor="ctr"/>
          <a:lstStyle>
            <a:lvl1pPr marL="0" indent="0" algn="ctr">
              <a:buNone/>
              <a:defRPr sz="1600"/>
            </a:lvl1pPr>
          </a:lstStyle>
          <a:p>
            <a:r>
              <a:rPr lang="en-GB" noProof="0"/>
              <a:t>Click icon to add picture</a:t>
            </a:r>
            <a:endParaRPr lang="en-US" noProof="0"/>
          </a:p>
        </p:txBody>
      </p:sp>
      <p:sp>
        <p:nvSpPr>
          <p:cNvPr id="34" name="Text Placeholder 26">
            <a:extLst>
              <a:ext uri="{FF2B5EF4-FFF2-40B4-BE49-F238E27FC236}">
                <a16:creationId xmlns:a16="http://schemas.microsoft.com/office/drawing/2014/main" id="{99F1332D-1A76-8252-3A4A-73B5BE80BDA8}"/>
              </a:ext>
            </a:extLst>
          </p:cNvPr>
          <p:cNvSpPr>
            <a:spLocks noGrp="1"/>
          </p:cNvSpPr>
          <p:nvPr>
            <p:ph type="body" sz="quarter" idx="21"/>
          </p:nvPr>
        </p:nvSpPr>
        <p:spPr>
          <a:xfrm>
            <a:off x="6263640" y="3584901"/>
            <a:ext cx="2514600" cy="274320"/>
          </a:xfrm>
        </p:spPr>
        <p:txBody>
          <a:bodyPr/>
          <a:lstStyle>
            <a:lvl1pPr marL="0" indent="0" algn="ctr">
              <a:buNone/>
              <a:defRPr sz="1200"/>
            </a:lvl1pPr>
          </a:lstStyle>
          <a:p>
            <a:pPr lvl="0"/>
            <a:r>
              <a:rPr lang="en-GB" noProof="0"/>
              <a:t>Click to edit Master text styles</a:t>
            </a:r>
          </a:p>
        </p:txBody>
      </p:sp>
      <p:sp>
        <p:nvSpPr>
          <p:cNvPr id="51" name="Text Placeholder 24">
            <a:extLst>
              <a:ext uri="{FF2B5EF4-FFF2-40B4-BE49-F238E27FC236}">
                <a16:creationId xmlns:a16="http://schemas.microsoft.com/office/drawing/2014/main" id="{E5E9A104-54F0-5100-0B27-DBD2DF206786}"/>
              </a:ext>
            </a:extLst>
          </p:cNvPr>
          <p:cNvSpPr>
            <a:spLocks noGrp="1"/>
          </p:cNvSpPr>
          <p:nvPr>
            <p:ph type="body" sz="quarter" idx="30"/>
          </p:nvPr>
        </p:nvSpPr>
        <p:spPr>
          <a:xfrm>
            <a:off x="6263640" y="4242816"/>
            <a:ext cx="2514600" cy="2084832"/>
          </a:xfrm>
          <a:solidFill>
            <a:schemeClr val="accent5"/>
          </a:solidFill>
          <a:ln w="25400">
            <a:solidFill>
              <a:schemeClr val="dk1"/>
            </a:solidFill>
          </a:ln>
        </p:spPr>
        <p:txBody>
          <a:bodyPr tIns="1490472"/>
          <a:lstStyle>
            <a:lvl1pPr marL="0" indent="0" algn="ctr">
              <a:buFont typeface="Arial" panose="020B0604020202020204" pitchFamily="34" charset="0"/>
              <a:buNone/>
              <a:defRPr sz="1600">
                <a:latin typeface="+mj-lt"/>
              </a:defRPr>
            </a:lvl1pPr>
          </a:lstStyle>
          <a:p>
            <a:pPr lvl="0"/>
            <a:r>
              <a:rPr lang="en-GB" noProof="0"/>
              <a:t>Click to edit Master text styles</a:t>
            </a:r>
          </a:p>
        </p:txBody>
      </p:sp>
      <p:sp>
        <p:nvSpPr>
          <p:cNvPr id="52" name="Picture Placeholder 22">
            <a:extLst>
              <a:ext uri="{FF2B5EF4-FFF2-40B4-BE49-F238E27FC236}">
                <a16:creationId xmlns:a16="http://schemas.microsoft.com/office/drawing/2014/main" id="{23469072-7775-90E2-6C92-C6D03C1DACB0}"/>
              </a:ext>
            </a:extLst>
          </p:cNvPr>
          <p:cNvSpPr>
            <a:spLocks noGrp="1"/>
          </p:cNvSpPr>
          <p:nvPr>
            <p:ph type="pic" sz="quarter" idx="31"/>
          </p:nvPr>
        </p:nvSpPr>
        <p:spPr>
          <a:xfrm>
            <a:off x="6277356" y="4242816"/>
            <a:ext cx="2487168" cy="1280160"/>
          </a:xfrm>
          <a:ln w="25400">
            <a:solidFill>
              <a:schemeClr val="tx1"/>
            </a:solidFill>
          </a:ln>
        </p:spPr>
        <p:txBody>
          <a:bodyPr anchor="ctr"/>
          <a:lstStyle>
            <a:lvl1pPr marL="0" indent="0" algn="ctr">
              <a:buNone/>
              <a:defRPr sz="1600"/>
            </a:lvl1pPr>
          </a:lstStyle>
          <a:p>
            <a:r>
              <a:rPr lang="en-GB" noProof="0"/>
              <a:t>Click icon to add picture</a:t>
            </a:r>
            <a:endParaRPr lang="en-US" noProof="0"/>
          </a:p>
        </p:txBody>
      </p:sp>
      <p:sp>
        <p:nvSpPr>
          <p:cNvPr id="53" name="Text Placeholder 26">
            <a:extLst>
              <a:ext uri="{FF2B5EF4-FFF2-40B4-BE49-F238E27FC236}">
                <a16:creationId xmlns:a16="http://schemas.microsoft.com/office/drawing/2014/main" id="{BF06B9AA-555D-874C-1198-B3ED9EBC7140}"/>
              </a:ext>
            </a:extLst>
          </p:cNvPr>
          <p:cNvSpPr>
            <a:spLocks noGrp="1"/>
          </p:cNvSpPr>
          <p:nvPr>
            <p:ph type="body" sz="quarter" idx="32"/>
          </p:nvPr>
        </p:nvSpPr>
        <p:spPr>
          <a:xfrm>
            <a:off x="6263640" y="5947269"/>
            <a:ext cx="2514600" cy="274320"/>
          </a:xfrm>
        </p:spPr>
        <p:txBody>
          <a:bodyPr/>
          <a:lstStyle>
            <a:lvl1pPr marL="0" indent="0" algn="ctr">
              <a:buNone/>
              <a:defRPr sz="1200"/>
            </a:lvl1pPr>
          </a:lstStyle>
          <a:p>
            <a:pPr lvl="0"/>
            <a:r>
              <a:rPr lang="en-GB" noProof="0"/>
              <a:t>Click to edit Master text styles</a:t>
            </a:r>
          </a:p>
        </p:txBody>
      </p:sp>
      <p:sp>
        <p:nvSpPr>
          <p:cNvPr id="35" name="Text Placeholder 24">
            <a:extLst>
              <a:ext uri="{FF2B5EF4-FFF2-40B4-BE49-F238E27FC236}">
                <a16:creationId xmlns:a16="http://schemas.microsoft.com/office/drawing/2014/main" id="{47253530-631C-01D6-E4D5-53EA91819AC5}"/>
              </a:ext>
            </a:extLst>
          </p:cNvPr>
          <p:cNvSpPr>
            <a:spLocks noGrp="1"/>
          </p:cNvSpPr>
          <p:nvPr>
            <p:ph type="body" sz="quarter" idx="22"/>
          </p:nvPr>
        </p:nvSpPr>
        <p:spPr>
          <a:xfrm>
            <a:off x="9107424" y="1865376"/>
            <a:ext cx="2514600" cy="2084832"/>
          </a:xfrm>
          <a:solidFill>
            <a:schemeClr val="accent5"/>
          </a:solidFill>
          <a:ln w="25400">
            <a:solidFill>
              <a:schemeClr val="dk1"/>
            </a:solidFill>
          </a:ln>
        </p:spPr>
        <p:txBody>
          <a:bodyPr tIns="1490472"/>
          <a:lstStyle>
            <a:lvl1pPr marL="0" indent="0" algn="ctr">
              <a:buFont typeface="Arial" panose="020B0604020202020204" pitchFamily="34" charset="0"/>
              <a:buNone/>
              <a:defRPr sz="1600">
                <a:latin typeface="+mj-lt"/>
              </a:defRPr>
            </a:lvl1pPr>
          </a:lstStyle>
          <a:p>
            <a:pPr lvl="0"/>
            <a:r>
              <a:rPr lang="en-GB" noProof="0"/>
              <a:t>Click to edit Master text styles</a:t>
            </a:r>
          </a:p>
        </p:txBody>
      </p:sp>
      <p:sp>
        <p:nvSpPr>
          <p:cNvPr id="36" name="Picture Placeholder 22">
            <a:extLst>
              <a:ext uri="{FF2B5EF4-FFF2-40B4-BE49-F238E27FC236}">
                <a16:creationId xmlns:a16="http://schemas.microsoft.com/office/drawing/2014/main" id="{2087F48D-BCD6-2370-DFEB-3DC855770580}"/>
              </a:ext>
            </a:extLst>
          </p:cNvPr>
          <p:cNvSpPr>
            <a:spLocks noGrp="1"/>
          </p:cNvSpPr>
          <p:nvPr>
            <p:ph type="pic" sz="quarter" idx="23"/>
          </p:nvPr>
        </p:nvSpPr>
        <p:spPr>
          <a:xfrm>
            <a:off x="9121140" y="1874520"/>
            <a:ext cx="2487168" cy="1280160"/>
          </a:xfrm>
          <a:ln w="25400">
            <a:solidFill>
              <a:schemeClr val="tx1"/>
            </a:solidFill>
          </a:ln>
        </p:spPr>
        <p:txBody>
          <a:bodyPr anchor="ctr"/>
          <a:lstStyle>
            <a:lvl1pPr marL="0" indent="0" algn="ctr">
              <a:buNone/>
              <a:defRPr sz="1600"/>
            </a:lvl1pPr>
          </a:lstStyle>
          <a:p>
            <a:r>
              <a:rPr lang="en-GB" noProof="0"/>
              <a:t>Click icon to add picture</a:t>
            </a:r>
            <a:endParaRPr lang="en-US" noProof="0"/>
          </a:p>
        </p:txBody>
      </p:sp>
      <p:sp>
        <p:nvSpPr>
          <p:cNvPr id="37" name="Text Placeholder 26">
            <a:extLst>
              <a:ext uri="{FF2B5EF4-FFF2-40B4-BE49-F238E27FC236}">
                <a16:creationId xmlns:a16="http://schemas.microsoft.com/office/drawing/2014/main" id="{2730E53E-4C0B-1C22-8754-2D69B55DF375}"/>
              </a:ext>
            </a:extLst>
          </p:cNvPr>
          <p:cNvSpPr>
            <a:spLocks noGrp="1"/>
          </p:cNvSpPr>
          <p:nvPr>
            <p:ph type="body" sz="quarter" idx="24"/>
          </p:nvPr>
        </p:nvSpPr>
        <p:spPr>
          <a:xfrm>
            <a:off x="9107424" y="3584901"/>
            <a:ext cx="2514600" cy="274320"/>
          </a:xfrm>
        </p:spPr>
        <p:txBody>
          <a:bodyPr/>
          <a:lstStyle>
            <a:lvl1pPr marL="0" indent="0" algn="ctr">
              <a:buNone/>
              <a:defRPr sz="1200"/>
            </a:lvl1pPr>
          </a:lstStyle>
          <a:p>
            <a:pPr lvl="0"/>
            <a:r>
              <a:rPr lang="en-GB" noProof="0"/>
              <a:t>Click to edit Master text styles</a:t>
            </a:r>
          </a:p>
        </p:txBody>
      </p:sp>
      <p:sp>
        <p:nvSpPr>
          <p:cNvPr id="54" name="Text Placeholder 24">
            <a:extLst>
              <a:ext uri="{FF2B5EF4-FFF2-40B4-BE49-F238E27FC236}">
                <a16:creationId xmlns:a16="http://schemas.microsoft.com/office/drawing/2014/main" id="{9690986C-4F11-A46D-923C-CCC08AB6CB76}"/>
              </a:ext>
            </a:extLst>
          </p:cNvPr>
          <p:cNvSpPr>
            <a:spLocks noGrp="1"/>
          </p:cNvSpPr>
          <p:nvPr>
            <p:ph type="body" sz="quarter" idx="33"/>
          </p:nvPr>
        </p:nvSpPr>
        <p:spPr>
          <a:xfrm>
            <a:off x="9107424" y="4242816"/>
            <a:ext cx="2514600" cy="2084832"/>
          </a:xfrm>
          <a:solidFill>
            <a:schemeClr val="accent5"/>
          </a:solidFill>
          <a:ln w="25400">
            <a:solidFill>
              <a:schemeClr val="dk1"/>
            </a:solidFill>
          </a:ln>
        </p:spPr>
        <p:txBody>
          <a:bodyPr tIns="1490472"/>
          <a:lstStyle>
            <a:lvl1pPr marL="0" indent="0" algn="ctr">
              <a:buFont typeface="Arial" panose="020B0604020202020204" pitchFamily="34" charset="0"/>
              <a:buNone/>
              <a:defRPr sz="1600">
                <a:latin typeface="+mj-lt"/>
              </a:defRPr>
            </a:lvl1pPr>
          </a:lstStyle>
          <a:p>
            <a:pPr lvl="0"/>
            <a:r>
              <a:rPr lang="en-GB" noProof="0"/>
              <a:t>Click to edit Master text styles</a:t>
            </a:r>
          </a:p>
        </p:txBody>
      </p:sp>
      <p:sp>
        <p:nvSpPr>
          <p:cNvPr id="55" name="Picture Placeholder 22">
            <a:extLst>
              <a:ext uri="{FF2B5EF4-FFF2-40B4-BE49-F238E27FC236}">
                <a16:creationId xmlns:a16="http://schemas.microsoft.com/office/drawing/2014/main" id="{A4293B55-9185-9732-2F46-4B62C7F1F21E}"/>
              </a:ext>
            </a:extLst>
          </p:cNvPr>
          <p:cNvSpPr>
            <a:spLocks noGrp="1"/>
          </p:cNvSpPr>
          <p:nvPr>
            <p:ph type="pic" sz="quarter" idx="34"/>
          </p:nvPr>
        </p:nvSpPr>
        <p:spPr>
          <a:xfrm>
            <a:off x="9121140" y="4242816"/>
            <a:ext cx="2487168" cy="1280160"/>
          </a:xfrm>
          <a:ln w="25400">
            <a:solidFill>
              <a:schemeClr val="tx1"/>
            </a:solidFill>
          </a:ln>
        </p:spPr>
        <p:txBody>
          <a:bodyPr anchor="ctr"/>
          <a:lstStyle>
            <a:lvl1pPr marL="0" indent="0" algn="ctr">
              <a:buNone/>
              <a:defRPr sz="1600"/>
            </a:lvl1pPr>
          </a:lstStyle>
          <a:p>
            <a:r>
              <a:rPr lang="en-GB" noProof="0"/>
              <a:t>Click icon to add picture</a:t>
            </a:r>
            <a:endParaRPr lang="en-US" noProof="0"/>
          </a:p>
        </p:txBody>
      </p:sp>
      <p:sp>
        <p:nvSpPr>
          <p:cNvPr id="56" name="Text Placeholder 26">
            <a:extLst>
              <a:ext uri="{FF2B5EF4-FFF2-40B4-BE49-F238E27FC236}">
                <a16:creationId xmlns:a16="http://schemas.microsoft.com/office/drawing/2014/main" id="{B8529D99-B7B2-6411-E928-9FA204E3842A}"/>
              </a:ext>
            </a:extLst>
          </p:cNvPr>
          <p:cNvSpPr>
            <a:spLocks noGrp="1"/>
          </p:cNvSpPr>
          <p:nvPr>
            <p:ph type="body" sz="quarter" idx="35"/>
          </p:nvPr>
        </p:nvSpPr>
        <p:spPr>
          <a:xfrm>
            <a:off x="9107424" y="5947269"/>
            <a:ext cx="2514600" cy="274320"/>
          </a:xfrm>
        </p:spPr>
        <p:txBody>
          <a:bodyPr/>
          <a:lstStyle>
            <a:lvl1pPr marL="0" indent="0" algn="ctr">
              <a:buNone/>
              <a:defRPr sz="1200"/>
            </a:lvl1pPr>
          </a:lstStyle>
          <a:p>
            <a:pPr lvl="0"/>
            <a:r>
              <a:rPr lang="en-GB" noProof="0"/>
              <a:t>Click to edit Master text styles</a:t>
            </a:r>
          </a:p>
        </p:txBody>
      </p:sp>
    </p:spTree>
    <p:extLst>
      <p:ext uri="{BB962C8B-B14F-4D97-AF65-F5344CB8AC3E}">
        <p14:creationId xmlns:p14="http://schemas.microsoft.com/office/powerpoint/2010/main" val="222061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List">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9EB71-EE42-930D-4E54-FA0F44BD2D36}"/>
              </a:ext>
            </a:extLst>
          </p:cNvPr>
          <p:cNvSpPr>
            <a:spLocks noGrp="1"/>
          </p:cNvSpPr>
          <p:nvPr>
            <p:ph type="title"/>
          </p:nvPr>
        </p:nvSpPr>
        <p:spPr>
          <a:xfrm>
            <a:off x="731520" y="1947672"/>
            <a:ext cx="3209544" cy="2862072"/>
          </a:xfrm>
        </p:spPr>
        <p:txBody>
          <a:bodyPr anchor="ctr"/>
          <a:lstStyle>
            <a:lvl1pPr algn="l">
              <a:defRPr/>
            </a:lvl1pPr>
          </a:lstStyle>
          <a:p>
            <a:r>
              <a:rPr lang="en-GB" noProof="0"/>
              <a:t>Click to edit Master title style</a:t>
            </a:r>
            <a:endParaRPr lang="en-US" noProof="0"/>
          </a:p>
        </p:txBody>
      </p:sp>
      <p:sp>
        <p:nvSpPr>
          <p:cNvPr id="7" name="Google Shape;1247;p56">
            <a:extLst>
              <a:ext uri="{FF2B5EF4-FFF2-40B4-BE49-F238E27FC236}">
                <a16:creationId xmlns:a16="http://schemas.microsoft.com/office/drawing/2014/main" id="{1A52F175-2E39-E9BE-B4DF-67098DB248AA}"/>
              </a:ext>
            </a:extLst>
          </p:cNvPr>
          <p:cNvSpPr/>
          <p:nvPr userDrawn="1"/>
        </p:nvSpPr>
        <p:spPr>
          <a:xfrm>
            <a:off x="5607119" y="347046"/>
            <a:ext cx="6281928" cy="1039748"/>
          </a:xfrm>
          <a:prstGeom prst="rect">
            <a:avLst/>
          </a:prstGeom>
          <a:solidFill>
            <a:schemeClr val="accent3"/>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accent2"/>
              </a:solidFill>
              <a:latin typeface="+mj-lt"/>
              <a:ea typeface="Karla"/>
              <a:cs typeface="Karla"/>
              <a:sym typeface="Karla"/>
            </a:endParaRPr>
          </a:p>
        </p:txBody>
      </p:sp>
      <p:sp>
        <p:nvSpPr>
          <p:cNvPr id="9" name="Google Shape;1264;p56">
            <a:extLst>
              <a:ext uri="{FF2B5EF4-FFF2-40B4-BE49-F238E27FC236}">
                <a16:creationId xmlns:a16="http://schemas.microsoft.com/office/drawing/2014/main" id="{CE3B3000-733D-1995-D39A-E659E5A429CC}"/>
              </a:ext>
            </a:extLst>
          </p:cNvPr>
          <p:cNvSpPr/>
          <p:nvPr userDrawn="1"/>
        </p:nvSpPr>
        <p:spPr>
          <a:xfrm>
            <a:off x="5607119" y="1623673"/>
            <a:ext cx="6281928" cy="1039748"/>
          </a:xfrm>
          <a:prstGeom prst="rect">
            <a:avLst/>
          </a:prstGeom>
          <a:solidFill>
            <a:schemeClr val="accent3"/>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mj-lt"/>
              <a:ea typeface="Karla"/>
              <a:cs typeface="Karla"/>
              <a:sym typeface="Karla"/>
            </a:endParaRPr>
          </a:p>
        </p:txBody>
      </p:sp>
      <p:sp>
        <p:nvSpPr>
          <p:cNvPr id="11" name="Google Shape;1278;p56">
            <a:extLst>
              <a:ext uri="{FF2B5EF4-FFF2-40B4-BE49-F238E27FC236}">
                <a16:creationId xmlns:a16="http://schemas.microsoft.com/office/drawing/2014/main" id="{F1BC0AB2-17DA-D97E-3052-DA48D80F7428}"/>
              </a:ext>
            </a:extLst>
          </p:cNvPr>
          <p:cNvSpPr/>
          <p:nvPr userDrawn="1"/>
        </p:nvSpPr>
        <p:spPr>
          <a:xfrm>
            <a:off x="5607119" y="2925956"/>
            <a:ext cx="6281928" cy="1039748"/>
          </a:xfrm>
          <a:prstGeom prst="rect">
            <a:avLst/>
          </a:prstGeom>
          <a:solidFill>
            <a:schemeClr val="accent3"/>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mj-lt"/>
              <a:ea typeface="Karla"/>
              <a:cs typeface="Karla"/>
              <a:sym typeface="Karla"/>
            </a:endParaRPr>
          </a:p>
        </p:txBody>
      </p:sp>
      <p:sp>
        <p:nvSpPr>
          <p:cNvPr id="13" name="Google Shape;1278;p56">
            <a:extLst>
              <a:ext uri="{FF2B5EF4-FFF2-40B4-BE49-F238E27FC236}">
                <a16:creationId xmlns:a16="http://schemas.microsoft.com/office/drawing/2014/main" id="{C860490F-E3DB-3E9F-0AC6-F04949DC59C3}"/>
              </a:ext>
            </a:extLst>
          </p:cNvPr>
          <p:cNvSpPr/>
          <p:nvPr userDrawn="1"/>
        </p:nvSpPr>
        <p:spPr>
          <a:xfrm>
            <a:off x="5607120" y="4223036"/>
            <a:ext cx="6281928" cy="1039748"/>
          </a:xfrm>
          <a:prstGeom prst="rect">
            <a:avLst/>
          </a:prstGeom>
          <a:solidFill>
            <a:schemeClr val="accent3"/>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mj-lt"/>
              <a:ea typeface="Karla"/>
              <a:cs typeface="Karla"/>
              <a:sym typeface="Karla"/>
            </a:endParaRPr>
          </a:p>
        </p:txBody>
      </p:sp>
      <p:sp>
        <p:nvSpPr>
          <p:cNvPr id="15" name="Google Shape;1278;p56">
            <a:extLst>
              <a:ext uri="{FF2B5EF4-FFF2-40B4-BE49-F238E27FC236}">
                <a16:creationId xmlns:a16="http://schemas.microsoft.com/office/drawing/2014/main" id="{522E5778-EA03-EFC4-08AA-ECB1C07ED56E}"/>
              </a:ext>
            </a:extLst>
          </p:cNvPr>
          <p:cNvSpPr/>
          <p:nvPr userDrawn="1"/>
        </p:nvSpPr>
        <p:spPr>
          <a:xfrm>
            <a:off x="5607120" y="5519473"/>
            <a:ext cx="6281928" cy="1039748"/>
          </a:xfrm>
          <a:prstGeom prst="rect">
            <a:avLst/>
          </a:prstGeom>
          <a:solidFill>
            <a:schemeClr val="accent3"/>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mj-lt"/>
              <a:ea typeface="Karla"/>
              <a:cs typeface="Karla"/>
              <a:sym typeface="Karla"/>
            </a:endParaRPr>
          </a:p>
        </p:txBody>
      </p:sp>
      <p:sp>
        <p:nvSpPr>
          <p:cNvPr id="17" name="Google Shape;1268;p56">
            <a:extLst>
              <a:ext uri="{FF2B5EF4-FFF2-40B4-BE49-F238E27FC236}">
                <a16:creationId xmlns:a16="http://schemas.microsoft.com/office/drawing/2014/main" id="{EEA0BE49-92E1-A1A3-40E0-DDAA5511F637}"/>
              </a:ext>
            </a:extLst>
          </p:cNvPr>
          <p:cNvSpPr/>
          <p:nvPr userDrawn="1"/>
        </p:nvSpPr>
        <p:spPr>
          <a:xfrm>
            <a:off x="4348745" y="1637743"/>
            <a:ext cx="969865" cy="969865"/>
          </a:xfrm>
          <a:prstGeom prst="ellipse">
            <a:avLst/>
          </a:prstGeom>
          <a:solidFill>
            <a:schemeClr val="accent3"/>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19" name="Google Shape;1282;p56">
            <a:extLst>
              <a:ext uri="{FF2B5EF4-FFF2-40B4-BE49-F238E27FC236}">
                <a16:creationId xmlns:a16="http://schemas.microsoft.com/office/drawing/2014/main" id="{DF15F1EC-1D2B-FF49-7785-26BC7083A07C}"/>
              </a:ext>
            </a:extLst>
          </p:cNvPr>
          <p:cNvSpPr/>
          <p:nvPr userDrawn="1"/>
        </p:nvSpPr>
        <p:spPr>
          <a:xfrm>
            <a:off x="4348745" y="2927249"/>
            <a:ext cx="969865" cy="969865"/>
          </a:xfrm>
          <a:prstGeom prst="ellipse">
            <a:avLst/>
          </a:prstGeom>
          <a:solidFill>
            <a:schemeClr val="accent3"/>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21" name="Google Shape;1282;p56">
            <a:extLst>
              <a:ext uri="{FF2B5EF4-FFF2-40B4-BE49-F238E27FC236}">
                <a16:creationId xmlns:a16="http://schemas.microsoft.com/office/drawing/2014/main" id="{BE3FDD69-3D60-CF6B-97A3-7B2C1AE3100A}"/>
              </a:ext>
            </a:extLst>
          </p:cNvPr>
          <p:cNvSpPr/>
          <p:nvPr userDrawn="1"/>
        </p:nvSpPr>
        <p:spPr>
          <a:xfrm>
            <a:off x="4348745" y="4277006"/>
            <a:ext cx="969865" cy="969865"/>
          </a:xfrm>
          <a:prstGeom prst="ellipse">
            <a:avLst/>
          </a:prstGeom>
          <a:solidFill>
            <a:schemeClr val="accent3"/>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23" name="Google Shape;1282;p56">
            <a:extLst>
              <a:ext uri="{FF2B5EF4-FFF2-40B4-BE49-F238E27FC236}">
                <a16:creationId xmlns:a16="http://schemas.microsoft.com/office/drawing/2014/main" id="{E3BB1E5B-DA10-B332-D4B8-D551C3053C53}"/>
              </a:ext>
            </a:extLst>
          </p:cNvPr>
          <p:cNvSpPr/>
          <p:nvPr userDrawn="1"/>
        </p:nvSpPr>
        <p:spPr>
          <a:xfrm>
            <a:off x="4348745" y="5568541"/>
            <a:ext cx="969865" cy="969865"/>
          </a:xfrm>
          <a:prstGeom prst="ellipse">
            <a:avLst/>
          </a:prstGeom>
          <a:solidFill>
            <a:schemeClr val="accent3"/>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25" name="Google Shape;1251;p56">
            <a:extLst>
              <a:ext uri="{FF2B5EF4-FFF2-40B4-BE49-F238E27FC236}">
                <a16:creationId xmlns:a16="http://schemas.microsoft.com/office/drawing/2014/main" id="{8D887B7F-9EBA-E7B8-64CE-5EAB1DF08E19}"/>
              </a:ext>
            </a:extLst>
          </p:cNvPr>
          <p:cNvSpPr/>
          <p:nvPr userDrawn="1"/>
        </p:nvSpPr>
        <p:spPr>
          <a:xfrm>
            <a:off x="4348745" y="361116"/>
            <a:ext cx="969865" cy="969865"/>
          </a:xfrm>
          <a:prstGeom prst="ellipse">
            <a:avLst/>
          </a:prstGeom>
          <a:solidFill>
            <a:schemeClr val="accent3"/>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27" name="Google Shape;1248;p56">
            <a:extLst>
              <a:ext uri="{FF2B5EF4-FFF2-40B4-BE49-F238E27FC236}">
                <a16:creationId xmlns:a16="http://schemas.microsoft.com/office/drawing/2014/main" id="{5AC86C31-7E67-B4EC-1AE0-291ED77F2214}"/>
              </a:ext>
            </a:extLst>
          </p:cNvPr>
          <p:cNvSpPr/>
          <p:nvPr userDrawn="1"/>
        </p:nvSpPr>
        <p:spPr>
          <a:xfrm>
            <a:off x="5512393" y="241430"/>
            <a:ext cx="6281928" cy="1039748"/>
          </a:xfrm>
          <a:prstGeom prst="rect">
            <a:avLst/>
          </a:prstGeom>
          <a:solidFill>
            <a:schemeClr val="accent5"/>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mj-lt"/>
              <a:ea typeface="Karla"/>
              <a:cs typeface="Karla"/>
              <a:sym typeface="Karla"/>
            </a:endParaRPr>
          </a:p>
        </p:txBody>
      </p:sp>
      <p:sp>
        <p:nvSpPr>
          <p:cNvPr id="29" name="Google Shape;1265;p56">
            <a:extLst>
              <a:ext uri="{FF2B5EF4-FFF2-40B4-BE49-F238E27FC236}">
                <a16:creationId xmlns:a16="http://schemas.microsoft.com/office/drawing/2014/main" id="{A7BF8E2B-5184-B584-D484-7D82C9DA6C41}"/>
              </a:ext>
            </a:extLst>
          </p:cNvPr>
          <p:cNvSpPr/>
          <p:nvPr userDrawn="1"/>
        </p:nvSpPr>
        <p:spPr>
          <a:xfrm>
            <a:off x="5512393" y="1518057"/>
            <a:ext cx="6281928" cy="1039748"/>
          </a:xfrm>
          <a:prstGeom prst="rect">
            <a:avLst/>
          </a:prstGeom>
          <a:solidFill>
            <a:schemeClr val="accent5"/>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mj-lt"/>
              <a:ea typeface="Karla"/>
              <a:cs typeface="Karla"/>
              <a:sym typeface="Karla"/>
            </a:endParaRPr>
          </a:p>
        </p:txBody>
      </p:sp>
      <p:sp>
        <p:nvSpPr>
          <p:cNvPr id="31" name="Google Shape;1279;p56">
            <a:extLst>
              <a:ext uri="{FF2B5EF4-FFF2-40B4-BE49-F238E27FC236}">
                <a16:creationId xmlns:a16="http://schemas.microsoft.com/office/drawing/2014/main" id="{9E808B73-94D7-57E7-3837-3DA718162E5B}"/>
              </a:ext>
            </a:extLst>
          </p:cNvPr>
          <p:cNvSpPr/>
          <p:nvPr userDrawn="1"/>
        </p:nvSpPr>
        <p:spPr>
          <a:xfrm>
            <a:off x="5512393" y="2807563"/>
            <a:ext cx="6281928" cy="1039748"/>
          </a:xfrm>
          <a:prstGeom prst="rect">
            <a:avLst/>
          </a:prstGeom>
          <a:solidFill>
            <a:schemeClr val="accent5"/>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mj-lt"/>
              <a:ea typeface="Karla"/>
              <a:cs typeface="Karla"/>
              <a:sym typeface="Karla"/>
            </a:endParaRPr>
          </a:p>
        </p:txBody>
      </p:sp>
      <p:sp>
        <p:nvSpPr>
          <p:cNvPr id="33" name="Google Shape;1279;p56">
            <a:extLst>
              <a:ext uri="{FF2B5EF4-FFF2-40B4-BE49-F238E27FC236}">
                <a16:creationId xmlns:a16="http://schemas.microsoft.com/office/drawing/2014/main" id="{F340E0DF-98FD-EA55-7B4B-8E58FC5CFCDA}"/>
              </a:ext>
            </a:extLst>
          </p:cNvPr>
          <p:cNvSpPr/>
          <p:nvPr userDrawn="1"/>
        </p:nvSpPr>
        <p:spPr>
          <a:xfrm>
            <a:off x="5512394" y="4117420"/>
            <a:ext cx="6281928" cy="1039748"/>
          </a:xfrm>
          <a:prstGeom prst="rect">
            <a:avLst/>
          </a:prstGeom>
          <a:solidFill>
            <a:schemeClr val="accent5"/>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mj-lt"/>
              <a:ea typeface="Karla"/>
              <a:cs typeface="Karla"/>
              <a:sym typeface="Karla"/>
            </a:endParaRPr>
          </a:p>
        </p:txBody>
      </p:sp>
      <p:sp>
        <p:nvSpPr>
          <p:cNvPr id="35" name="Google Shape;1279;p56">
            <a:extLst>
              <a:ext uri="{FF2B5EF4-FFF2-40B4-BE49-F238E27FC236}">
                <a16:creationId xmlns:a16="http://schemas.microsoft.com/office/drawing/2014/main" id="{1F52D7F5-AD34-C5B1-EEA2-F711AD3A8C3F}"/>
              </a:ext>
            </a:extLst>
          </p:cNvPr>
          <p:cNvSpPr/>
          <p:nvPr userDrawn="1"/>
        </p:nvSpPr>
        <p:spPr>
          <a:xfrm>
            <a:off x="5512394" y="5413857"/>
            <a:ext cx="6281928" cy="1039748"/>
          </a:xfrm>
          <a:prstGeom prst="rect">
            <a:avLst/>
          </a:prstGeom>
          <a:solidFill>
            <a:schemeClr val="accent5"/>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mj-lt"/>
              <a:ea typeface="Karla"/>
              <a:cs typeface="Karla"/>
              <a:sym typeface="Karla"/>
            </a:endParaRPr>
          </a:p>
        </p:txBody>
      </p:sp>
      <p:sp>
        <p:nvSpPr>
          <p:cNvPr id="37" name="Google Shape;1251;p56">
            <a:extLst>
              <a:ext uri="{FF2B5EF4-FFF2-40B4-BE49-F238E27FC236}">
                <a16:creationId xmlns:a16="http://schemas.microsoft.com/office/drawing/2014/main" id="{A4889AFC-C17E-6AF6-25D9-F977ACD04A9D}"/>
              </a:ext>
            </a:extLst>
          </p:cNvPr>
          <p:cNvSpPr/>
          <p:nvPr userDrawn="1"/>
        </p:nvSpPr>
        <p:spPr>
          <a:xfrm>
            <a:off x="4290632" y="303003"/>
            <a:ext cx="969865" cy="969865"/>
          </a:xfrm>
          <a:prstGeom prst="ellipse">
            <a:avLst/>
          </a:prstGeom>
          <a:solidFill>
            <a:schemeClr val="accent5"/>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39" name="Google Shape;1268;p56">
            <a:extLst>
              <a:ext uri="{FF2B5EF4-FFF2-40B4-BE49-F238E27FC236}">
                <a16:creationId xmlns:a16="http://schemas.microsoft.com/office/drawing/2014/main" id="{5E0F6889-9671-EA56-B88B-DBA6C149062C}"/>
              </a:ext>
            </a:extLst>
          </p:cNvPr>
          <p:cNvSpPr/>
          <p:nvPr userDrawn="1"/>
        </p:nvSpPr>
        <p:spPr>
          <a:xfrm>
            <a:off x="4290632" y="1579630"/>
            <a:ext cx="969865" cy="969865"/>
          </a:xfrm>
          <a:prstGeom prst="ellipse">
            <a:avLst/>
          </a:prstGeom>
          <a:solidFill>
            <a:schemeClr val="accent5"/>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41" name="Google Shape;1282;p56">
            <a:extLst>
              <a:ext uri="{FF2B5EF4-FFF2-40B4-BE49-F238E27FC236}">
                <a16:creationId xmlns:a16="http://schemas.microsoft.com/office/drawing/2014/main" id="{44CB8F8B-1D14-EA9D-117E-79BB0DB776E9}"/>
              </a:ext>
            </a:extLst>
          </p:cNvPr>
          <p:cNvSpPr/>
          <p:nvPr userDrawn="1"/>
        </p:nvSpPr>
        <p:spPr>
          <a:xfrm>
            <a:off x="4290632" y="2869136"/>
            <a:ext cx="969865" cy="969865"/>
          </a:xfrm>
          <a:prstGeom prst="ellipse">
            <a:avLst/>
          </a:prstGeom>
          <a:solidFill>
            <a:schemeClr val="accent5"/>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43" name="Google Shape;1282;p56">
            <a:extLst>
              <a:ext uri="{FF2B5EF4-FFF2-40B4-BE49-F238E27FC236}">
                <a16:creationId xmlns:a16="http://schemas.microsoft.com/office/drawing/2014/main" id="{9D8D9DEA-F6DA-EFDC-5DDF-946728969392}"/>
              </a:ext>
            </a:extLst>
          </p:cNvPr>
          <p:cNvSpPr/>
          <p:nvPr userDrawn="1"/>
        </p:nvSpPr>
        <p:spPr>
          <a:xfrm>
            <a:off x="4290632" y="4217824"/>
            <a:ext cx="969865" cy="969865"/>
          </a:xfrm>
          <a:prstGeom prst="ellipse">
            <a:avLst/>
          </a:prstGeom>
          <a:solidFill>
            <a:schemeClr val="accent5"/>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45" name="Google Shape;1282;p56">
            <a:extLst>
              <a:ext uri="{FF2B5EF4-FFF2-40B4-BE49-F238E27FC236}">
                <a16:creationId xmlns:a16="http://schemas.microsoft.com/office/drawing/2014/main" id="{5B83F600-A2A8-FC3E-235C-F63589027CEC}"/>
              </a:ext>
            </a:extLst>
          </p:cNvPr>
          <p:cNvSpPr/>
          <p:nvPr userDrawn="1"/>
        </p:nvSpPr>
        <p:spPr>
          <a:xfrm>
            <a:off x="4290632" y="5510428"/>
            <a:ext cx="969865" cy="969865"/>
          </a:xfrm>
          <a:prstGeom prst="ellipse">
            <a:avLst/>
          </a:prstGeom>
          <a:solidFill>
            <a:schemeClr val="accent5"/>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noProof="0">
              <a:solidFill>
                <a:schemeClr val="lt1"/>
              </a:solidFill>
              <a:latin typeface="Karla"/>
              <a:ea typeface="Karla"/>
              <a:cs typeface="Karla"/>
              <a:sym typeface="Karla"/>
            </a:endParaRPr>
          </a:p>
        </p:txBody>
      </p:sp>
      <p:sp>
        <p:nvSpPr>
          <p:cNvPr id="47" name="Picture Placeholder 46">
            <a:extLst>
              <a:ext uri="{FF2B5EF4-FFF2-40B4-BE49-F238E27FC236}">
                <a16:creationId xmlns:a16="http://schemas.microsoft.com/office/drawing/2014/main" id="{3B37AA0A-CC3F-643E-4CA3-94EE9D0B955A}"/>
              </a:ext>
            </a:extLst>
          </p:cNvPr>
          <p:cNvSpPr>
            <a:spLocks noGrp="1"/>
          </p:cNvSpPr>
          <p:nvPr>
            <p:ph type="pic" sz="quarter" idx="10"/>
          </p:nvPr>
        </p:nvSpPr>
        <p:spPr>
          <a:xfrm>
            <a:off x="4455524" y="467895"/>
            <a:ext cx="640080" cy="640080"/>
          </a:xfrm>
        </p:spPr>
        <p:txBody>
          <a:bodyPr anchor="ctr"/>
          <a:lstStyle>
            <a:lvl1pPr marL="0" indent="0" algn="ctr">
              <a:buNone/>
              <a:defRPr sz="900"/>
            </a:lvl1pPr>
          </a:lstStyle>
          <a:p>
            <a:r>
              <a:rPr lang="en-GB" noProof="0"/>
              <a:t>Click icon to add picture</a:t>
            </a:r>
            <a:endParaRPr lang="en-US" noProof="0"/>
          </a:p>
        </p:txBody>
      </p:sp>
      <p:sp>
        <p:nvSpPr>
          <p:cNvPr id="53" name="Text Placeholder 52">
            <a:extLst>
              <a:ext uri="{FF2B5EF4-FFF2-40B4-BE49-F238E27FC236}">
                <a16:creationId xmlns:a16="http://schemas.microsoft.com/office/drawing/2014/main" id="{04148F56-845C-40C8-5EFE-44B32FB55764}"/>
              </a:ext>
            </a:extLst>
          </p:cNvPr>
          <p:cNvSpPr>
            <a:spLocks noGrp="1"/>
          </p:cNvSpPr>
          <p:nvPr>
            <p:ph type="body" sz="quarter" idx="15"/>
          </p:nvPr>
        </p:nvSpPr>
        <p:spPr>
          <a:xfrm>
            <a:off x="5769864" y="457200"/>
            <a:ext cx="3840480" cy="338328"/>
          </a:xfrm>
        </p:spPr>
        <p:txBody>
          <a:bodyPr/>
          <a:lstStyle>
            <a:lvl1pPr marL="0" indent="0">
              <a:buNone/>
              <a:defRPr sz="2000">
                <a:latin typeface="+mj-lt"/>
              </a:defRPr>
            </a:lvl1pPr>
          </a:lstStyle>
          <a:p>
            <a:pPr lvl="0"/>
            <a:r>
              <a:rPr lang="en-GB" noProof="0"/>
              <a:t>Click to edit Master text styles</a:t>
            </a:r>
          </a:p>
        </p:txBody>
      </p:sp>
      <p:sp>
        <p:nvSpPr>
          <p:cNvPr id="58" name="Text Placeholder 52">
            <a:extLst>
              <a:ext uri="{FF2B5EF4-FFF2-40B4-BE49-F238E27FC236}">
                <a16:creationId xmlns:a16="http://schemas.microsoft.com/office/drawing/2014/main" id="{6FAEB77B-C9AE-5EC8-3043-2C6C91015EF2}"/>
              </a:ext>
            </a:extLst>
          </p:cNvPr>
          <p:cNvSpPr>
            <a:spLocks noGrp="1"/>
          </p:cNvSpPr>
          <p:nvPr>
            <p:ph type="body" sz="quarter" idx="20"/>
          </p:nvPr>
        </p:nvSpPr>
        <p:spPr>
          <a:xfrm>
            <a:off x="5769864" y="780642"/>
            <a:ext cx="5029200" cy="338328"/>
          </a:xfrm>
        </p:spPr>
        <p:txBody>
          <a:bodyPr/>
          <a:lstStyle>
            <a:lvl1pPr marL="0" indent="0">
              <a:buNone/>
              <a:defRPr sz="1600">
                <a:latin typeface="+mn-lt"/>
              </a:defRPr>
            </a:lvl1pPr>
          </a:lstStyle>
          <a:p>
            <a:pPr lvl="0"/>
            <a:r>
              <a:rPr lang="en-GB" noProof="0"/>
              <a:t>Click to edit Master text styles</a:t>
            </a:r>
          </a:p>
        </p:txBody>
      </p:sp>
      <p:sp>
        <p:nvSpPr>
          <p:cNvPr id="48" name="Picture Placeholder 46">
            <a:extLst>
              <a:ext uri="{FF2B5EF4-FFF2-40B4-BE49-F238E27FC236}">
                <a16:creationId xmlns:a16="http://schemas.microsoft.com/office/drawing/2014/main" id="{EA6CA3D6-A486-C220-D150-162068803F01}"/>
              </a:ext>
            </a:extLst>
          </p:cNvPr>
          <p:cNvSpPr>
            <a:spLocks noGrp="1"/>
          </p:cNvSpPr>
          <p:nvPr>
            <p:ph type="pic" sz="quarter" idx="11"/>
          </p:nvPr>
        </p:nvSpPr>
        <p:spPr>
          <a:xfrm>
            <a:off x="4455524" y="1744522"/>
            <a:ext cx="640080" cy="640080"/>
          </a:xfrm>
        </p:spPr>
        <p:txBody>
          <a:bodyPr anchor="ctr"/>
          <a:lstStyle>
            <a:lvl1pPr marL="0" indent="0" algn="ctr">
              <a:buNone/>
              <a:defRPr sz="900"/>
            </a:lvl1pPr>
          </a:lstStyle>
          <a:p>
            <a:r>
              <a:rPr lang="en-GB" noProof="0"/>
              <a:t>Click icon to add picture</a:t>
            </a:r>
            <a:endParaRPr lang="en-US" noProof="0"/>
          </a:p>
        </p:txBody>
      </p:sp>
      <p:sp>
        <p:nvSpPr>
          <p:cNvPr id="54" name="Text Placeholder 52">
            <a:extLst>
              <a:ext uri="{FF2B5EF4-FFF2-40B4-BE49-F238E27FC236}">
                <a16:creationId xmlns:a16="http://schemas.microsoft.com/office/drawing/2014/main" id="{B70CC111-C404-5983-7E1A-758C72DA2151}"/>
              </a:ext>
            </a:extLst>
          </p:cNvPr>
          <p:cNvSpPr>
            <a:spLocks noGrp="1"/>
          </p:cNvSpPr>
          <p:nvPr>
            <p:ph type="body" sz="quarter" idx="16"/>
          </p:nvPr>
        </p:nvSpPr>
        <p:spPr>
          <a:xfrm>
            <a:off x="5769864" y="1746504"/>
            <a:ext cx="3840480" cy="338328"/>
          </a:xfrm>
        </p:spPr>
        <p:txBody>
          <a:bodyPr/>
          <a:lstStyle>
            <a:lvl1pPr marL="0" indent="0">
              <a:buNone/>
              <a:defRPr sz="2000">
                <a:latin typeface="+mj-lt"/>
              </a:defRPr>
            </a:lvl1pPr>
          </a:lstStyle>
          <a:p>
            <a:pPr lvl="0"/>
            <a:r>
              <a:rPr lang="en-GB" noProof="0"/>
              <a:t>Click to edit Master text styles</a:t>
            </a:r>
          </a:p>
        </p:txBody>
      </p:sp>
      <p:sp>
        <p:nvSpPr>
          <p:cNvPr id="59" name="Text Placeholder 52">
            <a:extLst>
              <a:ext uri="{FF2B5EF4-FFF2-40B4-BE49-F238E27FC236}">
                <a16:creationId xmlns:a16="http://schemas.microsoft.com/office/drawing/2014/main" id="{0FACAEC0-F5EF-8921-74B5-2C775EC42E63}"/>
              </a:ext>
            </a:extLst>
          </p:cNvPr>
          <p:cNvSpPr>
            <a:spLocks noGrp="1"/>
          </p:cNvSpPr>
          <p:nvPr>
            <p:ph type="body" sz="quarter" idx="21"/>
          </p:nvPr>
        </p:nvSpPr>
        <p:spPr>
          <a:xfrm>
            <a:off x="5769864" y="2069946"/>
            <a:ext cx="5029200" cy="338328"/>
          </a:xfrm>
        </p:spPr>
        <p:txBody>
          <a:bodyPr/>
          <a:lstStyle>
            <a:lvl1pPr marL="0" indent="0">
              <a:buNone/>
              <a:defRPr sz="1600">
                <a:latin typeface="+mn-lt"/>
              </a:defRPr>
            </a:lvl1pPr>
          </a:lstStyle>
          <a:p>
            <a:pPr lvl="0"/>
            <a:r>
              <a:rPr lang="en-GB" noProof="0"/>
              <a:t>Click to edit Master text styles</a:t>
            </a:r>
          </a:p>
        </p:txBody>
      </p:sp>
      <p:sp>
        <p:nvSpPr>
          <p:cNvPr id="49" name="Picture Placeholder 46">
            <a:extLst>
              <a:ext uri="{FF2B5EF4-FFF2-40B4-BE49-F238E27FC236}">
                <a16:creationId xmlns:a16="http://schemas.microsoft.com/office/drawing/2014/main" id="{D85BED76-EF8A-3369-FA46-11513F2D2231}"/>
              </a:ext>
            </a:extLst>
          </p:cNvPr>
          <p:cNvSpPr>
            <a:spLocks noGrp="1"/>
          </p:cNvSpPr>
          <p:nvPr>
            <p:ph type="pic" sz="quarter" idx="12"/>
          </p:nvPr>
        </p:nvSpPr>
        <p:spPr>
          <a:xfrm>
            <a:off x="4455524" y="3034028"/>
            <a:ext cx="640080" cy="640080"/>
          </a:xfrm>
        </p:spPr>
        <p:txBody>
          <a:bodyPr anchor="ctr"/>
          <a:lstStyle>
            <a:lvl1pPr marL="0" indent="0" algn="ctr">
              <a:buNone/>
              <a:defRPr sz="900"/>
            </a:lvl1pPr>
          </a:lstStyle>
          <a:p>
            <a:r>
              <a:rPr lang="en-GB" noProof="0"/>
              <a:t>Click icon to add picture</a:t>
            </a:r>
            <a:endParaRPr lang="en-US" noProof="0"/>
          </a:p>
        </p:txBody>
      </p:sp>
      <p:sp>
        <p:nvSpPr>
          <p:cNvPr id="55" name="Text Placeholder 52">
            <a:extLst>
              <a:ext uri="{FF2B5EF4-FFF2-40B4-BE49-F238E27FC236}">
                <a16:creationId xmlns:a16="http://schemas.microsoft.com/office/drawing/2014/main" id="{3A752FC9-DE9C-9701-E24E-6F1AC075B16E}"/>
              </a:ext>
            </a:extLst>
          </p:cNvPr>
          <p:cNvSpPr>
            <a:spLocks noGrp="1"/>
          </p:cNvSpPr>
          <p:nvPr>
            <p:ph type="body" sz="quarter" idx="17"/>
          </p:nvPr>
        </p:nvSpPr>
        <p:spPr>
          <a:xfrm>
            <a:off x="5769864" y="3035808"/>
            <a:ext cx="3840480" cy="338328"/>
          </a:xfrm>
        </p:spPr>
        <p:txBody>
          <a:bodyPr/>
          <a:lstStyle>
            <a:lvl1pPr marL="0" indent="0">
              <a:buNone/>
              <a:defRPr sz="2000">
                <a:latin typeface="+mj-lt"/>
              </a:defRPr>
            </a:lvl1pPr>
          </a:lstStyle>
          <a:p>
            <a:pPr lvl="0"/>
            <a:r>
              <a:rPr lang="en-GB" noProof="0"/>
              <a:t>Click to edit Master text styles</a:t>
            </a:r>
          </a:p>
        </p:txBody>
      </p:sp>
      <p:sp>
        <p:nvSpPr>
          <p:cNvPr id="60" name="Text Placeholder 52">
            <a:extLst>
              <a:ext uri="{FF2B5EF4-FFF2-40B4-BE49-F238E27FC236}">
                <a16:creationId xmlns:a16="http://schemas.microsoft.com/office/drawing/2014/main" id="{5CA64FAC-BAC1-519A-1252-ED8A726B6313}"/>
              </a:ext>
            </a:extLst>
          </p:cNvPr>
          <p:cNvSpPr>
            <a:spLocks noGrp="1"/>
          </p:cNvSpPr>
          <p:nvPr>
            <p:ph type="body" sz="quarter" idx="22"/>
          </p:nvPr>
        </p:nvSpPr>
        <p:spPr>
          <a:xfrm>
            <a:off x="5769864" y="3359250"/>
            <a:ext cx="5029200" cy="338328"/>
          </a:xfrm>
        </p:spPr>
        <p:txBody>
          <a:bodyPr/>
          <a:lstStyle>
            <a:lvl1pPr marL="0" indent="0">
              <a:buNone/>
              <a:defRPr sz="1600">
                <a:latin typeface="+mn-lt"/>
              </a:defRPr>
            </a:lvl1pPr>
          </a:lstStyle>
          <a:p>
            <a:pPr lvl="0"/>
            <a:r>
              <a:rPr lang="en-GB" noProof="0"/>
              <a:t>Click to edit Master text styles</a:t>
            </a:r>
          </a:p>
        </p:txBody>
      </p:sp>
      <p:sp>
        <p:nvSpPr>
          <p:cNvPr id="50" name="Picture Placeholder 46">
            <a:extLst>
              <a:ext uri="{FF2B5EF4-FFF2-40B4-BE49-F238E27FC236}">
                <a16:creationId xmlns:a16="http://schemas.microsoft.com/office/drawing/2014/main" id="{5FF1804E-BBAF-5060-07A3-705BCCF0D7C5}"/>
              </a:ext>
            </a:extLst>
          </p:cNvPr>
          <p:cNvSpPr>
            <a:spLocks noGrp="1"/>
          </p:cNvSpPr>
          <p:nvPr>
            <p:ph type="pic" sz="quarter" idx="13"/>
          </p:nvPr>
        </p:nvSpPr>
        <p:spPr>
          <a:xfrm>
            <a:off x="4455524" y="4382716"/>
            <a:ext cx="640080" cy="640080"/>
          </a:xfrm>
        </p:spPr>
        <p:txBody>
          <a:bodyPr anchor="ctr"/>
          <a:lstStyle>
            <a:lvl1pPr marL="0" indent="0" algn="ctr">
              <a:buNone/>
              <a:defRPr sz="900"/>
            </a:lvl1pPr>
          </a:lstStyle>
          <a:p>
            <a:r>
              <a:rPr lang="en-GB" noProof="0"/>
              <a:t>Click icon to add picture</a:t>
            </a:r>
            <a:endParaRPr lang="en-US" noProof="0"/>
          </a:p>
        </p:txBody>
      </p:sp>
      <p:sp>
        <p:nvSpPr>
          <p:cNvPr id="56" name="Text Placeholder 52">
            <a:extLst>
              <a:ext uri="{FF2B5EF4-FFF2-40B4-BE49-F238E27FC236}">
                <a16:creationId xmlns:a16="http://schemas.microsoft.com/office/drawing/2014/main" id="{D03AC44E-421F-94EE-DC26-D4F6FB1D5444}"/>
              </a:ext>
            </a:extLst>
          </p:cNvPr>
          <p:cNvSpPr>
            <a:spLocks noGrp="1"/>
          </p:cNvSpPr>
          <p:nvPr>
            <p:ph type="body" sz="quarter" idx="18"/>
          </p:nvPr>
        </p:nvSpPr>
        <p:spPr>
          <a:xfrm>
            <a:off x="5769864" y="4325112"/>
            <a:ext cx="3840480" cy="338328"/>
          </a:xfrm>
        </p:spPr>
        <p:txBody>
          <a:bodyPr/>
          <a:lstStyle>
            <a:lvl1pPr marL="0" indent="0">
              <a:buNone/>
              <a:defRPr sz="2000">
                <a:latin typeface="+mj-lt"/>
              </a:defRPr>
            </a:lvl1pPr>
          </a:lstStyle>
          <a:p>
            <a:pPr lvl="0"/>
            <a:r>
              <a:rPr lang="en-GB" noProof="0"/>
              <a:t>Click to edit Master text styles</a:t>
            </a:r>
          </a:p>
        </p:txBody>
      </p:sp>
      <p:sp>
        <p:nvSpPr>
          <p:cNvPr id="61" name="Text Placeholder 52">
            <a:extLst>
              <a:ext uri="{FF2B5EF4-FFF2-40B4-BE49-F238E27FC236}">
                <a16:creationId xmlns:a16="http://schemas.microsoft.com/office/drawing/2014/main" id="{4806989D-2A9A-5590-1EF7-9BF0E1F4C43D}"/>
              </a:ext>
            </a:extLst>
          </p:cNvPr>
          <p:cNvSpPr>
            <a:spLocks noGrp="1"/>
          </p:cNvSpPr>
          <p:nvPr>
            <p:ph type="body" sz="quarter" idx="23"/>
          </p:nvPr>
        </p:nvSpPr>
        <p:spPr>
          <a:xfrm>
            <a:off x="5769864" y="4648554"/>
            <a:ext cx="5029200" cy="338328"/>
          </a:xfrm>
        </p:spPr>
        <p:txBody>
          <a:bodyPr/>
          <a:lstStyle>
            <a:lvl1pPr marL="0" indent="0">
              <a:buNone/>
              <a:defRPr sz="1600">
                <a:latin typeface="+mn-lt"/>
              </a:defRPr>
            </a:lvl1pPr>
          </a:lstStyle>
          <a:p>
            <a:pPr lvl="0"/>
            <a:r>
              <a:rPr lang="en-GB" noProof="0"/>
              <a:t>Click to edit Master text styles</a:t>
            </a:r>
          </a:p>
        </p:txBody>
      </p:sp>
      <p:sp>
        <p:nvSpPr>
          <p:cNvPr id="51" name="Picture Placeholder 46">
            <a:extLst>
              <a:ext uri="{FF2B5EF4-FFF2-40B4-BE49-F238E27FC236}">
                <a16:creationId xmlns:a16="http://schemas.microsoft.com/office/drawing/2014/main" id="{C28AAD1A-4269-0A5C-7418-7DFC69060C90}"/>
              </a:ext>
            </a:extLst>
          </p:cNvPr>
          <p:cNvSpPr>
            <a:spLocks noGrp="1"/>
          </p:cNvSpPr>
          <p:nvPr>
            <p:ph type="pic" sz="quarter" idx="14"/>
          </p:nvPr>
        </p:nvSpPr>
        <p:spPr>
          <a:xfrm>
            <a:off x="4455524" y="5675320"/>
            <a:ext cx="640080" cy="640080"/>
          </a:xfrm>
        </p:spPr>
        <p:txBody>
          <a:bodyPr anchor="ctr"/>
          <a:lstStyle>
            <a:lvl1pPr marL="0" indent="0" algn="ctr">
              <a:buNone/>
              <a:defRPr sz="900"/>
            </a:lvl1pPr>
          </a:lstStyle>
          <a:p>
            <a:r>
              <a:rPr lang="en-GB" noProof="0"/>
              <a:t>Click icon to add picture</a:t>
            </a:r>
            <a:endParaRPr lang="en-US" noProof="0"/>
          </a:p>
        </p:txBody>
      </p:sp>
      <p:sp>
        <p:nvSpPr>
          <p:cNvPr id="57" name="Text Placeholder 52">
            <a:extLst>
              <a:ext uri="{FF2B5EF4-FFF2-40B4-BE49-F238E27FC236}">
                <a16:creationId xmlns:a16="http://schemas.microsoft.com/office/drawing/2014/main" id="{650C0EB3-5783-DC1F-09A3-02DFAA316429}"/>
              </a:ext>
            </a:extLst>
          </p:cNvPr>
          <p:cNvSpPr>
            <a:spLocks noGrp="1"/>
          </p:cNvSpPr>
          <p:nvPr>
            <p:ph type="body" sz="quarter" idx="19"/>
          </p:nvPr>
        </p:nvSpPr>
        <p:spPr>
          <a:xfrm>
            <a:off x="5769864" y="5614416"/>
            <a:ext cx="3840480" cy="338328"/>
          </a:xfrm>
        </p:spPr>
        <p:txBody>
          <a:bodyPr/>
          <a:lstStyle>
            <a:lvl1pPr marL="0" indent="0">
              <a:buNone/>
              <a:defRPr sz="2000">
                <a:latin typeface="+mj-lt"/>
              </a:defRPr>
            </a:lvl1pPr>
          </a:lstStyle>
          <a:p>
            <a:pPr lvl="0"/>
            <a:r>
              <a:rPr lang="en-GB" noProof="0"/>
              <a:t>Click to edit Master text styles</a:t>
            </a:r>
          </a:p>
        </p:txBody>
      </p:sp>
      <p:sp>
        <p:nvSpPr>
          <p:cNvPr id="62" name="Text Placeholder 52">
            <a:extLst>
              <a:ext uri="{FF2B5EF4-FFF2-40B4-BE49-F238E27FC236}">
                <a16:creationId xmlns:a16="http://schemas.microsoft.com/office/drawing/2014/main" id="{94850C9F-BD14-9481-E7F6-526639251EB9}"/>
              </a:ext>
            </a:extLst>
          </p:cNvPr>
          <p:cNvSpPr>
            <a:spLocks noGrp="1"/>
          </p:cNvSpPr>
          <p:nvPr>
            <p:ph type="body" sz="quarter" idx="24"/>
          </p:nvPr>
        </p:nvSpPr>
        <p:spPr>
          <a:xfrm>
            <a:off x="5769864" y="5937858"/>
            <a:ext cx="5029200" cy="338328"/>
          </a:xfrm>
        </p:spPr>
        <p:txBody>
          <a:bodyPr/>
          <a:lstStyle>
            <a:lvl1pPr marL="0" indent="0">
              <a:buNone/>
              <a:defRPr sz="1600">
                <a:latin typeface="+mn-lt"/>
              </a:defRPr>
            </a:lvl1pPr>
          </a:lstStyle>
          <a:p>
            <a:pPr lvl="0"/>
            <a:r>
              <a:rPr lang="en-GB" noProof="0"/>
              <a:t>Click to edit Master text styles</a:t>
            </a:r>
          </a:p>
        </p:txBody>
      </p:sp>
    </p:spTree>
    <p:extLst>
      <p:ext uri="{BB962C8B-B14F-4D97-AF65-F5344CB8AC3E}">
        <p14:creationId xmlns:p14="http://schemas.microsoft.com/office/powerpoint/2010/main" val="1274941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94A45C-8F79-9A61-77E8-09BC4E628377}"/>
              </a:ext>
            </a:extLst>
          </p:cNvPr>
          <p:cNvSpPr>
            <a:spLocks noGrp="1"/>
          </p:cNvSpPr>
          <p:nvPr>
            <p:ph type="title"/>
          </p:nvPr>
        </p:nvSpPr>
        <p:spPr>
          <a:xfrm>
            <a:off x="1139952" y="512064"/>
            <a:ext cx="9912096" cy="1014984"/>
          </a:xfrm>
          <a:prstGeom prst="rect">
            <a:avLst/>
          </a:prstGeom>
        </p:spPr>
        <p:txBody>
          <a:bodyPr vert="horz" lIns="91440" tIns="45720" rIns="91440" bIns="45720" rtlCol="0" anchor="t">
            <a:no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646656E-6C21-DB29-00F0-0CC844DE3713}"/>
              </a:ext>
            </a:extLst>
          </p:cNvPr>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a:extLst>
              <a:ext uri="{FF2B5EF4-FFF2-40B4-BE49-F238E27FC236}">
                <a16:creationId xmlns:a16="http://schemas.microsoft.com/office/drawing/2014/main" id="{9A7742D6-DB37-81C8-6BDD-5C9150A7DF6C}"/>
              </a:ext>
            </a:extLst>
          </p:cNvPr>
          <p:cNvSpPr>
            <a:spLocks noGrp="1"/>
          </p:cNvSpPr>
          <p:nvPr>
            <p:ph type="dt" sz="half" idx="2"/>
          </p:nvPr>
        </p:nvSpPr>
        <p:spPr>
          <a:xfrm>
            <a:off x="10629145" y="6400904"/>
            <a:ext cx="640080" cy="246888"/>
          </a:xfrm>
          <a:prstGeom prst="rect">
            <a:avLst/>
          </a:prstGeom>
        </p:spPr>
        <p:txBody>
          <a:bodyPr vert="horz" lIns="0" tIns="45720" rIns="0" bIns="45720" rtlCol="0" anchor="ctr">
            <a:noAutofit/>
          </a:bodyPr>
          <a:lstStyle>
            <a:lvl1pPr algn="ctr">
              <a:defRPr sz="1000">
                <a:solidFill>
                  <a:schemeClr val="tx1"/>
                </a:solidFill>
                <a:latin typeface="+mj-lt"/>
              </a:defRPr>
            </a:lvl1pPr>
          </a:lstStyle>
          <a:p>
            <a:r>
              <a:rPr lang="en-US" dirty="0"/>
              <a:t>20XX</a:t>
            </a:r>
          </a:p>
        </p:txBody>
      </p:sp>
      <p:sp>
        <p:nvSpPr>
          <p:cNvPr id="5" name="Footer Placeholder 4">
            <a:extLst>
              <a:ext uri="{FF2B5EF4-FFF2-40B4-BE49-F238E27FC236}">
                <a16:creationId xmlns:a16="http://schemas.microsoft.com/office/drawing/2014/main" id="{E694DB44-E775-B332-D1F0-40DB3A5FA3A3}"/>
              </a:ext>
            </a:extLst>
          </p:cNvPr>
          <p:cNvSpPr>
            <a:spLocks noGrp="1"/>
          </p:cNvSpPr>
          <p:nvPr>
            <p:ph type="ftr" sz="quarter" idx="3"/>
          </p:nvPr>
        </p:nvSpPr>
        <p:spPr>
          <a:xfrm>
            <a:off x="5364480" y="6400904"/>
            <a:ext cx="1463040" cy="246888"/>
          </a:xfrm>
          <a:prstGeom prst="rect">
            <a:avLst/>
          </a:prstGeom>
        </p:spPr>
        <p:txBody>
          <a:bodyPr vert="horz" lIns="0" tIns="45720" rIns="0" bIns="45720" rtlCol="0" anchor="ctr">
            <a:noAutofit/>
          </a:bodyPr>
          <a:lstStyle>
            <a:lvl1pPr algn="ctr">
              <a:defRPr sz="1000">
                <a:solidFill>
                  <a:schemeClr val="tx1"/>
                </a:solidFill>
                <a:latin typeface="+mj-lt"/>
              </a:defRPr>
            </a:lvl1pPr>
          </a:lstStyle>
          <a:p>
            <a:r>
              <a:rPr lang="en-US" dirty="0"/>
              <a:t>Presentation title</a:t>
            </a:r>
          </a:p>
        </p:txBody>
      </p:sp>
      <p:sp>
        <p:nvSpPr>
          <p:cNvPr id="6" name="Slide Number Placeholder 5">
            <a:extLst>
              <a:ext uri="{FF2B5EF4-FFF2-40B4-BE49-F238E27FC236}">
                <a16:creationId xmlns:a16="http://schemas.microsoft.com/office/drawing/2014/main" id="{C39C1C4E-47DA-0CDC-75C8-42E9F1EBDE07}"/>
              </a:ext>
            </a:extLst>
          </p:cNvPr>
          <p:cNvSpPr>
            <a:spLocks noGrp="1"/>
          </p:cNvSpPr>
          <p:nvPr>
            <p:ph type="sldNum" sz="quarter" idx="4"/>
          </p:nvPr>
        </p:nvSpPr>
        <p:spPr>
          <a:xfrm>
            <a:off x="838200" y="6400904"/>
            <a:ext cx="365760" cy="246888"/>
          </a:xfrm>
          <a:prstGeom prst="rect">
            <a:avLst/>
          </a:prstGeom>
        </p:spPr>
        <p:txBody>
          <a:bodyPr vert="horz" lIns="0" tIns="45720" rIns="0" bIns="45720" rtlCol="0" anchor="ctr">
            <a:noAutofit/>
          </a:bodyPr>
          <a:lstStyle>
            <a:lvl1pPr algn="ctr">
              <a:defRPr sz="1000">
                <a:solidFill>
                  <a:schemeClr val="tx1"/>
                </a:solidFill>
                <a:latin typeface="+mj-lt"/>
              </a:defRPr>
            </a:lvl1pPr>
          </a:lstStyle>
          <a:p>
            <a:fld id="{8D0AFDD5-844D-364D-8AEC-50CF4D36D55D}" type="slidenum">
              <a:rPr lang="en-US" smtClean="0"/>
              <a:pPr/>
              <a:t>‹#›</a:t>
            </a:fld>
            <a:endParaRPr lang="en-US" dirty="0"/>
          </a:p>
        </p:txBody>
      </p:sp>
      <p:cxnSp>
        <p:nvCxnSpPr>
          <p:cNvPr id="8" name="Straight Connector 7">
            <a:extLst>
              <a:ext uri="{FF2B5EF4-FFF2-40B4-BE49-F238E27FC236}">
                <a16:creationId xmlns:a16="http://schemas.microsoft.com/office/drawing/2014/main" id="{2DE05079-2B34-E435-A882-A172DE176AE1}"/>
              </a:ext>
            </a:extLst>
          </p:cNvPr>
          <p:cNvCxnSpPr>
            <a:cxnSpLocks/>
          </p:cNvCxnSpPr>
          <p:nvPr/>
        </p:nvCxnSpPr>
        <p:spPr>
          <a:xfrm>
            <a:off x="0" y="6535885"/>
            <a:ext cx="838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E8440547-EE65-F9CE-1D02-2D326735F06D}"/>
              </a:ext>
            </a:extLst>
          </p:cNvPr>
          <p:cNvCxnSpPr>
            <a:cxnSpLocks/>
          </p:cNvCxnSpPr>
          <p:nvPr/>
        </p:nvCxnSpPr>
        <p:spPr>
          <a:xfrm>
            <a:off x="1205025" y="6535885"/>
            <a:ext cx="416052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DB9DC65-7A98-9009-CD43-4A4B57960D46}"/>
              </a:ext>
            </a:extLst>
          </p:cNvPr>
          <p:cNvCxnSpPr>
            <a:cxnSpLocks/>
          </p:cNvCxnSpPr>
          <p:nvPr/>
        </p:nvCxnSpPr>
        <p:spPr>
          <a:xfrm>
            <a:off x="6802120" y="6528812"/>
            <a:ext cx="384048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4653D1C-9830-A9D3-084A-35BD971D10F5}"/>
              </a:ext>
            </a:extLst>
          </p:cNvPr>
          <p:cNvCxnSpPr>
            <a:cxnSpLocks/>
          </p:cNvCxnSpPr>
          <p:nvPr/>
        </p:nvCxnSpPr>
        <p:spPr>
          <a:xfrm>
            <a:off x="11276341" y="6528816"/>
            <a:ext cx="9144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4252815"/>
      </p:ext>
    </p:extLst>
  </p:cSld>
  <p:clrMap bg1="lt1" tx1="dk1" bg2="lt2" tx2="dk2" accent1="accent1" accent2="accent2" accent3="accent3" accent4="accent4" accent5="accent5" accent6="accent6" hlink="hlink" folHlink="folHlink"/>
  <p:sldLayoutIdLst>
    <p:sldLayoutId id="2147483649" r:id="rId1"/>
    <p:sldLayoutId id="2147483659" r:id="rId2"/>
    <p:sldLayoutId id="2147483660" r:id="rId3"/>
    <p:sldLayoutId id="2147483651" r:id="rId4"/>
    <p:sldLayoutId id="2147483658" r:id="rId5"/>
    <p:sldLayoutId id="2147483661" r:id="rId6"/>
    <p:sldLayoutId id="2147483663" r:id="rId7"/>
    <p:sldLayoutId id="2147483664" r:id="rId8"/>
    <p:sldLayoutId id="2147483668" r:id="rId9"/>
    <p:sldLayoutId id="2147483662" r:id="rId10"/>
    <p:sldLayoutId id="2147483653" r:id="rId11"/>
    <p:sldLayoutId id="2147483669" r:id="rId12"/>
    <p:sldLayoutId id="2147483665" r:id="rId13"/>
    <p:sldLayoutId id="2147483666" r:id="rId14"/>
    <p:sldLayoutId id="2147483667" r:id="rId15"/>
    <p:sldLayoutId id="2147483654" r:id="rId16"/>
    <p:sldLayoutId id="2147483655" r:id="rId17"/>
  </p:sldLayoutIdLst>
  <p:hf hdr="0"/>
  <p:txStyles>
    <p:titleStyle>
      <a:lvl1pPr algn="ctr" defTabSz="914400" rtl="0" eaLnBrk="1" latinLnBrk="0" hangingPunct="1">
        <a:lnSpc>
          <a:spcPct val="100000"/>
        </a:lnSpc>
        <a:spcBef>
          <a:spcPct val="0"/>
        </a:spcBef>
        <a:buNone/>
        <a:defRPr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9.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a:extLst>
              <a:ext uri="{FF2B5EF4-FFF2-40B4-BE49-F238E27FC236}">
                <a16:creationId xmlns:a16="http://schemas.microsoft.com/office/drawing/2014/main" id="{A4F37AB6-4681-D744-2F89-2949D08676DC}"/>
              </a:ext>
            </a:extLst>
          </p:cNvPr>
          <p:cNvSpPr>
            <a:spLocks noGrp="1"/>
          </p:cNvSpPr>
          <p:nvPr>
            <p:ph type="ctrTitle"/>
          </p:nvPr>
        </p:nvSpPr>
        <p:spPr/>
        <p:txBody>
          <a:bodyPr/>
          <a:lstStyle/>
          <a:p>
            <a:r>
              <a:rPr lang="en-IN" b="1" i="1" dirty="0" err="1">
                <a:solidFill>
                  <a:srgbClr val="F15574"/>
                </a:solidFill>
              </a:rPr>
              <a:t>Planny</a:t>
            </a:r>
            <a:r>
              <a:rPr lang="en-IN" b="1" i="1" dirty="0">
                <a:solidFill>
                  <a:srgbClr val="F15574"/>
                </a:solidFill>
              </a:rPr>
              <a:t> </a:t>
            </a:r>
            <a:endParaRPr lang="en-US" b="1" i="1" dirty="0">
              <a:solidFill>
                <a:srgbClr val="F15574"/>
              </a:solidFill>
            </a:endParaRPr>
          </a:p>
        </p:txBody>
      </p:sp>
      <p:sp>
        <p:nvSpPr>
          <p:cNvPr id="26" name="Subtitle 25">
            <a:extLst>
              <a:ext uri="{FF2B5EF4-FFF2-40B4-BE49-F238E27FC236}">
                <a16:creationId xmlns:a16="http://schemas.microsoft.com/office/drawing/2014/main" id="{06930851-3EE7-5B25-F590-CCB7467A2094}"/>
              </a:ext>
            </a:extLst>
          </p:cNvPr>
          <p:cNvSpPr>
            <a:spLocks noGrp="1"/>
          </p:cNvSpPr>
          <p:nvPr>
            <p:ph type="subTitle" idx="1"/>
          </p:nvPr>
        </p:nvSpPr>
        <p:spPr/>
        <p:txBody>
          <a:bodyPr/>
          <a:lstStyle/>
          <a:p>
            <a:r>
              <a:rPr lang="en-IN" dirty="0"/>
              <a:t>Philosophy of happiness </a:t>
            </a:r>
            <a:endParaRPr lang="en-US" dirty="0"/>
          </a:p>
          <a:p>
            <a:endParaRPr lang="en-US" dirty="0"/>
          </a:p>
        </p:txBody>
      </p:sp>
      <p:pic>
        <p:nvPicPr>
          <p:cNvPr id="4" name="Picture Placeholder 3">
            <a:extLst>
              <a:ext uri="{FF2B5EF4-FFF2-40B4-BE49-F238E27FC236}">
                <a16:creationId xmlns:a16="http://schemas.microsoft.com/office/drawing/2014/main" id="{F62084F7-535E-EE16-6287-98BC7FFF9CF4}"/>
              </a:ext>
            </a:extLst>
          </p:cNvPr>
          <p:cNvPicPr>
            <a:picLocks noGrp="1" noChangeAspect="1"/>
          </p:cNvPicPr>
          <p:nvPr>
            <p:ph type="pic" sz="quarter" idx="10"/>
          </p:nvPr>
        </p:nvPicPr>
        <p:blipFill>
          <a:blip r:embed="rId2"/>
          <a:srcRect l="750" r="750"/>
          <a:stretch/>
        </p:blipFill>
        <p:spPr/>
      </p:pic>
    </p:spTree>
    <p:extLst>
      <p:ext uri="{BB962C8B-B14F-4D97-AF65-F5344CB8AC3E}">
        <p14:creationId xmlns:p14="http://schemas.microsoft.com/office/powerpoint/2010/main" val="4097023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98661-3717-636E-93F4-1613008A47F9}"/>
              </a:ext>
            </a:extLst>
          </p:cNvPr>
          <p:cNvSpPr>
            <a:spLocks noGrp="1"/>
          </p:cNvSpPr>
          <p:nvPr>
            <p:ph type="title"/>
          </p:nvPr>
        </p:nvSpPr>
        <p:spPr/>
        <p:txBody>
          <a:bodyPr/>
          <a:lstStyle/>
          <a:p>
            <a:r>
              <a:rPr lang="en-IN" sz="1600" b="0" i="0" u="none" strike="noStrike" dirty="0">
                <a:effectLst/>
                <a:latin typeface="+mn-lt"/>
              </a:rPr>
              <a:t>Many Russian parents face the challenging reality of having their children live and study or work abroad. While this experience can be enriching for your children, it often leaves parents with feelings of distance and disconnection.</a:t>
            </a:r>
            <a:r>
              <a:rPr lang="en-IN" sz="900" b="0" i="0" u="none" strike="noStrike" dirty="0">
                <a:solidFill>
                  <a:srgbClr val="D1D5DB"/>
                </a:solidFill>
                <a:effectLst/>
                <a:latin typeface="Söhne"/>
              </a:rPr>
              <a:t> </a:t>
            </a:r>
            <a:r>
              <a:rPr lang="en-IN" sz="1600" b="0" i="0" u="none" strike="noStrike" dirty="0">
                <a:effectLst/>
                <a:latin typeface="+mn-lt"/>
              </a:rPr>
              <a:t>The physical distance, time zone differences, cultural gaps, and busy lives can all contribute to a sense of disconnect. It's important to acknowledge that these challenges are natural, but with effort and communication, they can be overcome.</a:t>
            </a:r>
            <a:endParaRPr lang="en-US" sz="1600" dirty="0">
              <a:latin typeface="+mn-lt"/>
            </a:endParaRPr>
          </a:p>
        </p:txBody>
      </p:sp>
      <p:sp>
        <p:nvSpPr>
          <p:cNvPr id="3" name="Text Placeholder 2">
            <a:extLst>
              <a:ext uri="{FF2B5EF4-FFF2-40B4-BE49-F238E27FC236}">
                <a16:creationId xmlns:a16="http://schemas.microsoft.com/office/drawing/2014/main" id="{2AC20CF9-52B9-CBFB-0EEC-95DC2F844C1E}"/>
              </a:ext>
            </a:extLst>
          </p:cNvPr>
          <p:cNvSpPr>
            <a:spLocks noGrp="1"/>
          </p:cNvSpPr>
          <p:nvPr>
            <p:ph type="body" sz="quarter" idx="15"/>
          </p:nvPr>
        </p:nvSpPr>
        <p:spPr/>
        <p:txBody>
          <a:bodyPr/>
          <a:lstStyle/>
          <a:p>
            <a:endParaRPr lang="en-US"/>
          </a:p>
        </p:txBody>
      </p:sp>
      <p:sp>
        <p:nvSpPr>
          <p:cNvPr id="4" name="Content Placeholder 3">
            <a:extLst>
              <a:ext uri="{FF2B5EF4-FFF2-40B4-BE49-F238E27FC236}">
                <a16:creationId xmlns:a16="http://schemas.microsoft.com/office/drawing/2014/main" id="{E4CB7F91-F6EB-8205-C50D-7EB8CAB172CB}"/>
              </a:ext>
            </a:extLst>
          </p:cNvPr>
          <p:cNvSpPr>
            <a:spLocks noGrp="1"/>
          </p:cNvSpPr>
          <p:nvPr>
            <p:ph idx="1"/>
          </p:nvPr>
        </p:nvSpPr>
        <p:spPr/>
        <p:txBody>
          <a:bodyPr/>
          <a:lstStyle/>
          <a:p>
            <a:endParaRPr lang="en-US"/>
          </a:p>
        </p:txBody>
      </p:sp>
      <p:sp>
        <p:nvSpPr>
          <p:cNvPr id="5" name="Text Placeholder 4">
            <a:extLst>
              <a:ext uri="{FF2B5EF4-FFF2-40B4-BE49-F238E27FC236}">
                <a16:creationId xmlns:a16="http://schemas.microsoft.com/office/drawing/2014/main" id="{472C30E2-06E4-E6EA-0575-DF75A88E1B1E}"/>
              </a:ext>
            </a:extLst>
          </p:cNvPr>
          <p:cNvSpPr>
            <a:spLocks noGrp="1"/>
          </p:cNvSpPr>
          <p:nvPr>
            <p:ph type="body" sz="quarter" idx="14"/>
          </p:nvPr>
        </p:nvSpPr>
        <p:spPr/>
        <p:txBody>
          <a:bodyPr/>
          <a:lstStyle/>
          <a:p>
            <a:endParaRPr lang="en-US"/>
          </a:p>
        </p:txBody>
      </p:sp>
      <p:sp>
        <p:nvSpPr>
          <p:cNvPr id="9" name="TextBox 8">
            <a:extLst>
              <a:ext uri="{FF2B5EF4-FFF2-40B4-BE49-F238E27FC236}">
                <a16:creationId xmlns:a16="http://schemas.microsoft.com/office/drawing/2014/main" id="{CEF81E85-B2AB-2B59-3244-D349ACA6D14C}"/>
              </a:ext>
            </a:extLst>
          </p:cNvPr>
          <p:cNvSpPr txBox="1"/>
          <p:nvPr/>
        </p:nvSpPr>
        <p:spPr>
          <a:xfrm>
            <a:off x="2772647" y="1324303"/>
            <a:ext cx="6508513" cy="707886"/>
          </a:xfrm>
          <a:prstGeom prst="rect">
            <a:avLst/>
          </a:prstGeom>
          <a:noFill/>
        </p:spPr>
        <p:txBody>
          <a:bodyPr wrap="none" rtlCol="0">
            <a:spAutoFit/>
          </a:bodyPr>
          <a:lstStyle/>
          <a:p>
            <a:r>
              <a:rPr lang="en-US" sz="4000" dirty="0"/>
              <a:t>Background story and the problem</a:t>
            </a:r>
          </a:p>
        </p:txBody>
      </p:sp>
    </p:spTree>
    <p:extLst>
      <p:ext uri="{BB962C8B-B14F-4D97-AF65-F5344CB8AC3E}">
        <p14:creationId xmlns:p14="http://schemas.microsoft.com/office/powerpoint/2010/main" val="199885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16E8D-F725-5549-D79B-2197F3311E34}"/>
              </a:ext>
            </a:extLst>
          </p:cNvPr>
          <p:cNvSpPr>
            <a:spLocks noGrp="1"/>
          </p:cNvSpPr>
          <p:nvPr>
            <p:ph type="title"/>
          </p:nvPr>
        </p:nvSpPr>
        <p:spPr>
          <a:xfrm>
            <a:off x="2929863" y="2624827"/>
            <a:ext cx="6473952" cy="1901952"/>
          </a:xfrm>
        </p:spPr>
        <p:txBody>
          <a:bodyPr/>
          <a:lstStyle/>
          <a:p>
            <a:r>
              <a:rPr lang="en-GB" sz="3200" b="0" i="0" u="none" strike="noStrike" dirty="0">
                <a:effectLst/>
                <a:latin typeface="Roboto" panose="020F0502020204030204" pitchFamily="34" charset="0"/>
              </a:rPr>
              <a:t>A multifunctional family application that will mainly be a convenient tool for </a:t>
            </a:r>
            <a:r>
              <a:rPr lang="en-GB" sz="3200" b="0" i="0" u="none" strike="noStrike" dirty="0" err="1">
                <a:effectLst/>
                <a:latin typeface="Roboto" panose="020F0502020204030204" pitchFamily="34" charset="0"/>
              </a:rPr>
              <a:t>organizing</a:t>
            </a:r>
            <a:r>
              <a:rPr lang="en-GB" sz="3200" b="0" i="0" u="none" strike="noStrike" dirty="0">
                <a:effectLst/>
                <a:latin typeface="Roboto" panose="020F0502020204030204" pitchFamily="34" charset="0"/>
              </a:rPr>
              <a:t> joint activities and communication within the family. The key is to combine versatility and convenience. </a:t>
            </a:r>
            <a:endParaRPr lang="en-US" sz="3200" dirty="0"/>
          </a:p>
        </p:txBody>
      </p:sp>
      <p:sp>
        <p:nvSpPr>
          <p:cNvPr id="5" name="Text Placeholder 4">
            <a:extLst>
              <a:ext uri="{FF2B5EF4-FFF2-40B4-BE49-F238E27FC236}">
                <a16:creationId xmlns:a16="http://schemas.microsoft.com/office/drawing/2014/main" id="{7B9D02FC-1940-72AB-8671-0839E2CF024F}"/>
              </a:ext>
            </a:extLst>
          </p:cNvPr>
          <p:cNvSpPr>
            <a:spLocks noGrp="1"/>
          </p:cNvSpPr>
          <p:nvPr>
            <p:ph type="body" sz="quarter" idx="15"/>
          </p:nvPr>
        </p:nvSpPr>
        <p:spPr/>
        <p:txBody>
          <a:bodyPr/>
          <a:lstStyle/>
          <a:p>
            <a:r>
              <a:rPr lang="en-US" dirty="0"/>
              <a:t>“</a:t>
            </a:r>
          </a:p>
        </p:txBody>
      </p:sp>
      <p:sp>
        <p:nvSpPr>
          <p:cNvPr id="4" name="Text Placeholder 3">
            <a:extLst>
              <a:ext uri="{FF2B5EF4-FFF2-40B4-BE49-F238E27FC236}">
                <a16:creationId xmlns:a16="http://schemas.microsoft.com/office/drawing/2014/main" id="{F286FC47-3017-DA16-F8BF-CBFF553CB9F5}"/>
              </a:ext>
            </a:extLst>
          </p:cNvPr>
          <p:cNvSpPr>
            <a:spLocks noGrp="1"/>
          </p:cNvSpPr>
          <p:nvPr>
            <p:ph type="body" sz="quarter" idx="14"/>
          </p:nvPr>
        </p:nvSpPr>
        <p:spPr/>
        <p:txBody>
          <a:bodyPr/>
          <a:lstStyle/>
          <a:p>
            <a:r>
              <a:rPr lang="en-US" dirty="0"/>
              <a:t>”</a:t>
            </a:r>
          </a:p>
        </p:txBody>
      </p:sp>
      <p:sp>
        <p:nvSpPr>
          <p:cNvPr id="3" name="Date Placeholder 2">
            <a:extLst>
              <a:ext uri="{FF2B5EF4-FFF2-40B4-BE49-F238E27FC236}">
                <a16:creationId xmlns:a16="http://schemas.microsoft.com/office/drawing/2014/main" id="{F0A0E4D9-A114-4773-6B3B-37FA10EAB08F}"/>
              </a:ext>
            </a:extLst>
          </p:cNvPr>
          <p:cNvSpPr>
            <a:spLocks noGrp="1"/>
          </p:cNvSpPr>
          <p:nvPr>
            <p:ph type="dt" sz="half" idx="16"/>
          </p:nvPr>
        </p:nvSpPr>
        <p:spPr>
          <a:xfrm>
            <a:off x="10629145" y="6400904"/>
            <a:ext cx="640080" cy="246888"/>
          </a:xfrm>
        </p:spPr>
        <p:txBody>
          <a:bodyPr/>
          <a:lstStyle/>
          <a:p>
            <a:endParaRPr lang="en-US" dirty="0"/>
          </a:p>
        </p:txBody>
      </p:sp>
      <p:sp>
        <p:nvSpPr>
          <p:cNvPr id="10" name="Content Placeholder 9">
            <a:extLst>
              <a:ext uri="{FF2B5EF4-FFF2-40B4-BE49-F238E27FC236}">
                <a16:creationId xmlns:a16="http://schemas.microsoft.com/office/drawing/2014/main" id="{4CBD1BC0-4517-DE72-3C89-24243BB48121}"/>
              </a:ext>
            </a:extLst>
          </p:cNvPr>
          <p:cNvSpPr>
            <a:spLocks noGrp="1"/>
          </p:cNvSpPr>
          <p:nvPr>
            <p:ph idx="1"/>
          </p:nvPr>
        </p:nvSpPr>
        <p:spPr/>
        <p:txBody>
          <a:bodyPr/>
          <a:lstStyle/>
          <a:p>
            <a:endParaRPr lang="en-RU"/>
          </a:p>
        </p:txBody>
      </p:sp>
      <p:sp>
        <p:nvSpPr>
          <p:cNvPr id="6" name="TextBox 5">
            <a:extLst>
              <a:ext uri="{FF2B5EF4-FFF2-40B4-BE49-F238E27FC236}">
                <a16:creationId xmlns:a16="http://schemas.microsoft.com/office/drawing/2014/main" id="{6EBE7433-8FB7-AF1E-C2C0-3C1297B92EF0}"/>
              </a:ext>
            </a:extLst>
          </p:cNvPr>
          <p:cNvSpPr txBox="1"/>
          <p:nvPr/>
        </p:nvSpPr>
        <p:spPr>
          <a:xfrm>
            <a:off x="3092422" y="1000671"/>
            <a:ext cx="4576894" cy="769441"/>
          </a:xfrm>
          <a:prstGeom prst="rect">
            <a:avLst/>
          </a:prstGeom>
          <a:noFill/>
        </p:spPr>
        <p:txBody>
          <a:bodyPr wrap="none" rtlCol="0">
            <a:spAutoFit/>
          </a:bodyPr>
          <a:lstStyle/>
          <a:p>
            <a:r>
              <a:rPr lang="en-US" sz="4400" b="1" dirty="0"/>
              <a:t>What do they need ?</a:t>
            </a:r>
          </a:p>
        </p:txBody>
      </p:sp>
    </p:spTree>
    <p:extLst>
      <p:ext uri="{BB962C8B-B14F-4D97-AF65-F5344CB8AC3E}">
        <p14:creationId xmlns:p14="http://schemas.microsoft.com/office/powerpoint/2010/main" val="613288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045BA-41A7-48D8-89E1-85DDA95664C7}"/>
              </a:ext>
            </a:extLst>
          </p:cNvPr>
          <p:cNvSpPr>
            <a:spLocks noGrp="1"/>
          </p:cNvSpPr>
          <p:nvPr>
            <p:ph type="title"/>
          </p:nvPr>
        </p:nvSpPr>
        <p:spPr>
          <a:xfrm>
            <a:off x="147058" y="2459736"/>
            <a:ext cx="4877428" cy="1938528"/>
          </a:xfrm>
        </p:spPr>
        <p:txBody>
          <a:bodyPr/>
          <a:lstStyle/>
          <a:p>
            <a:r>
              <a:rPr lang="en-IN" b="1" dirty="0"/>
              <a:t>Target Users </a:t>
            </a:r>
          </a:p>
        </p:txBody>
      </p:sp>
      <p:sp>
        <p:nvSpPr>
          <p:cNvPr id="5" name="Oval 4">
            <a:extLst>
              <a:ext uri="{FF2B5EF4-FFF2-40B4-BE49-F238E27FC236}">
                <a16:creationId xmlns:a16="http://schemas.microsoft.com/office/drawing/2014/main" id="{3462DB8B-5494-4248-BBBD-D88B5C9E9DE5}"/>
              </a:ext>
            </a:extLst>
          </p:cNvPr>
          <p:cNvSpPr/>
          <p:nvPr/>
        </p:nvSpPr>
        <p:spPr>
          <a:xfrm>
            <a:off x="4920792" y="512582"/>
            <a:ext cx="5852301" cy="5832835"/>
          </a:xfrm>
          <a:prstGeom prst="ellipse">
            <a:avLst/>
          </a:prstGeom>
          <a:ln w="25400">
            <a:solidFill>
              <a:schemeClr val="tx1"/>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IN" dirty="0"/>
          </a:p>
        </p:txBody>
      </p:sp>
      <p:sp>
        <p:nvSpPr>
          <p:cNvPr id="3" name="Text Placeholder 2">
            <a:extLst>
              <a:ext uri="{FF2B5EF4-FFF2-40B4-BE49-F238E27FC236}">
                <a16:creationId xmlns:a16="http://schemas.microsoft.com/office/drawing/2014/main" id="{C10022C0-DB8A-4F81-8516-AD30DF81C50F}"/>
              </a:ext>
            </a:extLst>
          </p:cNvPr>
          <p:cNvSpPr>
            <a:spLocks noGrp="1"/>
          </p:cNvSpPr>
          <p:nvPr>
            <p:ph type="body" idx="1"/>
          </p:nvPr>
        </p:nvSpPr>
        <p:spPr>
          <a:xfrm>
            <a:off x="5419909" y="2737146"/>
            <a:ext cx="5124266" cy="1377652"/>
          </a:xfrm>
        </p:spPr>
        <p:txBody>
          <a:bodyPr/>
          <a:lstStyle/>
          <a:p>
            <a:r>
              <a:rPr lang="en-US" sz="2800" b="1" dirty="0">
                <a:solidFill>
                  <a:srgbClr val="282828"/>
                </a:solidFill>
              </a:rPr>
              <a:t>Adults : 20 to 30 Years</a:t>
            </a:r>
          </a:p>
          <a:p>
            <a:r>
              <a:rPr lang="en-US" sz="2800" b="1" dirty="0">
                <a:solidFill>
                  <a:srgbClr val="282828"/>
                </a:solidFill>
              </a:rPr>
              <a:t>	</a:t>
            </a:r>
          </a:p>
          <a:p>
            <a:r>
              <a:rPr lang="en-US" sz="2800" b="1" dirty="0">
                <a:solidFill>
                  <a:srgbClr val="282828"/>
                </a:solidFill>
              </a:rPr>
              <a:t>Parents : 45 to 60 Years</a:t>
            </a:r>
          </a:p>
          <a:p>
            <a:endParaRPr lang="en-IN" dirty="0"/>
          </a:p>
        </p:txBody>
      </p:sp>
    </p:spTree>
    <p:extLst>
      <p:ext uri="{BB962C8B-B14F-4D97-AF65-F5344CB8AC3E}">
        <p14:creationId xmlns:p14="http://schemas.microsoft.com/office/powerpoint/2010/main" val="681488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579D0-D5BE-BC05-B3B3-05E97433F452}"/>
              </a:ext>
            </a:extLst>
          </p:cNvPr>
          <p:cNvSpPr>
            <a:spLocks noGrp="1"/>
          </p:cNvSpPr>
          <p:nvPr>
            <p:ph type="title"/>
          </p:nvPr>
        </p:nvSpPr>
        <p:spPr>
          <a:xfrm>
            <a:off x="380651" y="1840684"/>
            <a:ext cx="5029200" cy="2862072"/>
          </a:xfrm>
        </p:spPr>
        <p:txBody>
          <a:bodyPr/>
          <a:lstStyle/>
          <a:p>
            <a:r>
              <a:rPr lang="en-GB" b="1" dirty="0"/>
              <a:t>App Features </a:t>
            </a:r>
            <a:endParaRPr lang="en-US" b="1" dirty="0"/>
          </a:p>
        </p:txBody>
      </p:sp>
      <p:pic>
        <p:nvPicPr>
          <p:cNvPr id="82" name="Picture Placeholder 81" descr="blueprint icon">
            <a:extLst>
              <a:ext uri="{FF2B5EF4-FFF2-40B4-BE49-F238E27FC236}">
                <a16:creationId xmlns:a16="http://schemas.microsoft.com/office/drawing/2014/main" id="{946DCADD-AD38-1B8D-01D3-9FC0FDA5D182}"/>
              </a:ext>
            </a:extLst>
          </p:cNvPr>
          <p:cNvPicPr>
            <a:picLocks noGrp="1" noChangeAspect="1"/>
          </p:cNvPicPr>
          <p:nvPr>
            <p:ph type="pic" sz="quarter" idx="10"/>
          </p:nvPr>
        </p:nvPicPr>
        <p:blipFill rotWithShape="1">
          <a:blip r:embed="rId2"/>
          <a:srcRect/>
          <a:stretch/>
        </p:blipFill>
        <p:spPr/>
      </p:pic>
      <p:sp>
        <p:nvSpPr>
          <p:cNvPr id="8" name="Text Placeholder 7">
            <a:extLst>
              <a:ext uri="{FF2B5EF4-FFF2-40B4-BE49-F238E27FC236}">
                <a16:creationId xmlns:a16="http://schemas.microsoft.com/office/drawing/2014/main" id="{A166C0EF-C5A6-69F2-BCD5-6F3E10322961}"/>
              </a:ext>
            </a:extLst>
          </p:cNvPr>
          <p:cNvSpPr>
            <a:spLocks noGrp="1"/>
          </p:cNvSpPr>
          <p:nvPr>
            <p:ph type="body" sz="quarter" idx="15"/>
          </p:nvPr>
        </p:nvSpPr>
        <p:spPr/>
        <p:txBody>
          <a:bodyPr/>
          <a:lstStyle/>
          <a:p>
            <a:r>
              <a:rPr lang="en-US" b="1" dirty="0"/>
              <a:t>Activity Schedule</a:t>
            </a:r>
          </a:p>
        </p:txBody>
      </p:sp>
      <p:sp>
        <p:nvSpPr>
          <p:cNvPr id="13" name="Text Placeholder 12">
            <a:extLst>
              <a:ext uri="{FF2B5EF4-FFF2-40B4-BE49-F238E27FC236}">
                <a16:creationId xmlns:a16="http://schemas.microsoft.com/office/drawing/2014/main" id="{57A2B835-2EB4-13B7-BE89-EDFBC68B96C3}"/>
              </a:ext>
            </a:extLst>
          </p:cNvPr>
          <p:cNvSpPr>
            <a:spLocks noGrp="1"/>
          </p:cNvSpPr>
          <p:nvPr>
            <p:ph type="body" sz="quarter" idx="20"/>
          </p:nvPr>
        </p:nvSpPr>
        <p:spPr/>
        <p:txBody>
          <a:bodyPr/>
          <a:lstStyle/>
          <a:p>
            <a:r>
              <a:rPr lang="en-US" b="1" dirty="0"/>
              <a:t>Allows each family member to add their plans and preferences to the overall schedule to determine available time slots</a:t>
            </a:r>
          </a:p>
        </p:txBody>
      </p:sp>
      <p:pic>
        <p:nvPicPr>
          <p:cNvPr id="84" name="Picture Placeholder 83" descr="easel icon">
            <a:extLst>
              <a:ext uri="{FF2B5EF4-FFF2-40B4-BE49-F238E27FC236}">
                <a16:creationId xmlns:a16="http://schemas.microsoft.com/office/drawing/2014/main" id="{62583283-A6AD-B55E-25D4-E6CFB25B8FC2}"/>
              </a:ext>
            </a:extLst>
          </p:cNvPr>
          <p:cNvPicPr>
            <a:picLocks noGrp="1" noChangeAspect="1"/>
          </p:cNvPicPr>
          <p:nvPr>
            <p:ph type="pic" sz="quarter" idx="11"/>
          </p:nvPr>
        </p:nvPicPr>
        <p:blipFill rotWithShape="1">
          <a:blip r:embed="rId3"/>
          <a:srcRect/>
          <a:stretch/>
        </p:blipFill>
        <p:spPr/>
      </p:pic>
      <p:sp>
        <p:nvSpPr>
          <p:cNvPr id="9" name="Text Placeholder 8">
            <a:extLst>
              <a:ext uri="{FF2B5EF4-FFF2-40B4-BE49-F238E27FC236}">
                <a16:creationId xmlns:a16="http://schemas.microsoft.com/office/drawing/2014/main" id="{8A268DA4-D5BC-38AA-54EB-D10668305C7E}"/>
              </a:ext>
            </a:extLst>
          </p:cNvPr>
          <p:cNvSpPr>
            <a:spLocks noGrp="1"/>
          </p:cNvSpPr>
          <p:nvPr>
            <p:ph type="body" sz="quarter" idx="16"/>
          </p:nvPr>
        </p:nvSpPr>
        <p:spPr/>
        <p:txBody>
          <a:bodyPr/>
          <a:lstStyle/>
          <a:p>
            <a:r>
              <a:rPr lang="en-GB" b="1" i="0" dirty="0">
                <a:effectLst/>
                <a:latin typeface="UICTFontTextStyleBody"/>
              </a:rPr>
              <a:t>Task Board</a:t>
            </a:r>
            <a:endParaRPr lang="en-GB" b="1" dirty="0">
              <a:effectLst/>
              <a:latin typeface=".AppleSystemUIFont"/>
            </a:endParaRPr>
          </a:p>
        </p:txBody>
      </p:sp>
      <p:sp>
        <p:nvSpPr>
          <p:cNvPr id="14" name="Text Placeholder 13">
            <a:extLst>
              <a:ext uri="{FF2B5EF4-FFF2-40B4-BE49-F238E27FC236}">
                <a16:creationId xmlns:a16="http://schemas.microsoft.com/office/drawing/2014/main" id="{E798351D-2881-C0EE-6D6D-424E1230A6D4}"/>
              </a:ext>
            </a:extLst>
          </p:cNvPr>
          <p:cNvSpPr>
            <a:spLocks noGrp="1"/>
          </p:cNvSpPr>
          <p:nvPr>
            <p:ph type="body" sz="quarter" idx="21"/>
          </p:nvPr>
        </p:nvSpPr>
        <p:spPr>
          <a:xfrm>
            <a:off x="5769864" y="2069945"/>
            <a:ext cx="5929134" cy="398869"/>
          </a:xfrm>
        </p:spPr>
        <p:txBody>
          <a:bodyPr/>
          <a:lstStyle/>
          <a:p>
            <a:r>
              <a:rPr lang="en-GB" b="1" i="0" dirty="0">
                <a:effectLst/>
                <a:latin typeface="UICTFontTextStyleBody"/>
              </a:rPr>
              <a:t>Provides the ability to create tasks and share them with other family members for shared control and completion. </a:t>
            </a:r>
            <a:endParaRPr lang="en-GB" b="1" dirty="0">
              <a:effectLst/>
              <a:latin typeface=".AppleSystemUIFont"/>
            </a:endParaRPr>
          </a:p>
          <a:p>
            <a:endParaRPr lang="en-US" b="1" dirty="0"/>
          </a:p>
        </p:txBody>
      </p:sp>
      <p:sp>
        <p:nvSpPr>
          <p:cNvPr id="10" name="Text Placeholder 9">
            <a:extLst>
              <a:ext uri="{FF2B5EF4-FFF2-40B4-BE49-F238E27FC236}">
                <a16:creationId xmlns:a16="http://schemas.microsoft.com/office/drawing/2014/main" id="{D5589FD6-C049-67E3-0386-55C9E18A5B7F}"/>
              </a:ext>
            </a:extLst>
          </p:cNvPr>
          <p:cNvSpPr>
            <a:spLocks noGrp="1"/>
          </p:cNvSpPr>
          <p:nvPr>
            <p:ph type="body" sz="quarter" idx="17"/>
          </p:nvPr>
        </p:nvSpPr>
        <p:spPr/>
        <p:txBody>
          <a:bodyPr/>
          <a:lstStyle/>
          <a:p>
            <a:r>
              <a:rPr lang="en-GB" b="1" i="0" dirty="0">
                <a:effectLst/>
                <a:latin typeface="UICTFontTextStyleBody"/>
              </a:rPr>
              <a:t>Conference room</a:t>
            </a:r>
            <a:endParaRPr lang="en-GB" b="1" dirty="0">
              <a:effectLst/>
              <a:latin typeface=".AppleSystemUIFont"/>
            </a:endParaRPr>
          </a:p>
          <a:p>
            <a:endParaRPr lang="en-US" dirty="0"/>
          </a:p>
        </p:txBody>
      </p:sp>
      <p:sp>
        <p:nvSpPr>
          <p:cNvPr id="15" name="Text Placeholder 14">
            <a:extLst>
              <a:ext uri="{FF2B5EF4-FFF2-40B4-BE49-F238E27FC236}">
                <a16:creationId xmlns:a16="http://schemas.microsoft.com/office/drawing/2014/main" id="{A0AE4BAA-4471-F175-A91F-AF7D4D9694F3}"/>
              </a:ext>
            </a:extLst>
          </p:cNvPr>
          <p:cNvSpPr>
            <a:spLocks noGrp="1"/>
          </p:cNvSpPr>
          <p:nvPr>
            <p:ph type="body" sz="quarter" idx="22"/>
          </p:nvPr>
        </p:nvSpPr>
        <p:spPr>
          <a:xfrm>
            <a:off x="5769864" y="3329585"/>
            <a:ext cx="5029200" cy="338328"/>
          </a:xfrm>
        </p:spPr>
        <p:txBody>
          <a:bodyPr/>
          <a:lstStyle/>
          <a:p>
            <a:r>
              <a:rPr lang="en-GB" b="1" dirty="0">
                <a:latin typeface="UICTFontTextStyleBody"/>
              </a:rPr>
              <a:t>Provides the ability </a:t>
            </a:r>
            <a:r>
              <a:rPr lang="en-GB" b="1" i="0" dirty="0">
                <a:effectLst/>
                <a:latin typeface="UICTFontTextStyleBody"/>
              </a:rPr>
              <a:t>of video calling for family meetings or important events.</a:t>
            </a:r>
            <a:endParaRPr lang="en-GB" b="1" dirty="0">
              <a:effectLst/>
              <a:latin typeface=".AppleSystemUIFont"/>
            </a:endParaRPr>
          </a:p>
        </p:txBody>
      </p:sp>
      <p:pic>
        <p:nvPicPr>
          <p:cNvPr id="88" name="Picture Placeholder 87" descr="strategy icon">
            <a:extLst>
              <a:ext uri="{FF2B5EF4-FFF2-40B4-BE49-F238E27FC236}">
                <a16:creationId xmlns:a16="http://schemas.microsoft.com/office/drawing/2014/main" id="{F2E3F8F5-F045-71C9-3C78-9ACF70E19CDC}"/>
              </a:ext>
            </a:extLst>
          </p:cNvPr>
          <p:cNvPicPr>
            <a:picLocks noGrp="1" noChangeAspect="1"/>
          </p:cNvPicPr>
          <p:nvPr>
            <p:ph type="pic" sz="quarter" idx="13"/>
          </p:nvPr>
        </p:nvPicPr>
        <p:blipFill rotWithShape="1">
          <a:blip r:embed="rId4"/>
          <a:srcRect t="476" b="476"/>
          <a:stretch/>
        </p:blipFill>
        <p:spPr/>
      </p:pic>
      <p:sp>
        <p:nvSpPr>
          <p:cNvPr id="11" name="Text Placeholder 10">
            <a:extLst>
              <a:ext uri="{FF2B5EF4-FFF2-40B4-BE49-F238E27FC236}">
                <a16:creationId xmlns:a16="http://schemas.microsoft.com/office/drawing/2014/main" id="{ABEE4168-3FE3-7D58-F903-91FC215BAE4D}"/>
              </a:ext>
            </a:extLst>
          </p:cNvPr>
          <p:cNvSpPr>
            <a:spLocks noGrp="1"/>
          </p:cNvSpPr>
          <p:nvPr>
            <p:ph type="body" sz="quarter" idx="18"/>
          </p:nvPr>
        </p:nvSpPr>
        <p:spPr>
          <a:xfrm>
            <a:off x="5769864" y="4220621"/>
            <a:ext cx="3840480" cy="145120"/>
          </a:xfrm>
        </p:spPr>
        <p:txBody>
          <a:bodyPr/>
          <a:lstStyle/>
          <a:p>
            <a:r>
              <a:rPr lang="en-GB" b="1" i="0" dirty="0">
                <a:effectLst/>
                <a:latin typeface="UICTFontTextStyleBody"/>
              </a:rPr>
              <a:t>Blog</a:t>
            </a:r>
            <a:endParaRPr lang="en-GB" b="1" dirty="0">
              <a:effectLst/>
              <a:latin typeface=".AppleSystemUIFont"/>
            </a:endParaRPr>
          </a:p>
        </p:txBody>
      </p:sp>
      <p:sp>
        <p:nvSpPr>
          <p:cNvPr id="16" name="Text Placeholder 15">
            <a:extLst>
              <a:ext uri="{FF2B5EF4-FFF2-40B4-BE49-F238E27FC236}">
                <a16:creationId xmlns:a16="http://schemas.microsoft.com/office/drawing/2014/main" id="{A6C25713-E18A-8B65-C9FA-9A00A9CBBA6B}"/>
              </a:ext>
            </a:extLst>
          </p:cNvPr>
          <p:cNvSpPr>
            <a:spLocks noGrp="1"/>
          </p:cNvSpPr>
          <p:nvPr>
            <p:ph type="body" sz="quarter" idx="23"/>
          </p:nvPr>
        </p:nvSpPr>
        <p:spPr>
          <a:xfrm>
            <a:off x="5769864" y="4512629"/>
            <a:ext cx="5029200" cy="45719"/>
          </a:xfrm>
        </p:spPr>
        <p:txBody>
          <a:bodyPr/>
          <a:lstStyle/>
          <a:p>
            <a:r>
              <a:rPr lang="en-GB" b="1" i="0" dirty="0">
                <a:effectLst/>
                <a:latin typeface="UICTFontTextStyleBody"/>
              </a:rPr>
              <a:t>A feature that allows family members to share their lives and moments on a blog-like platform where they can leave comments and ratings.</a:t>
            </a:r>
            <a:endParaRPr lang="en-GB" b="1" dirty="0">
              <a:effectLst/>
              <a:latin typeface=".AppleSystemUIFont"/>
            </a:endParaRPr>
          </a:p>
          <a:p>
            <a:endParaRPr lang="en-US" dirty="0"/>
          </a:p>
        </p:txBody>
      </p:sp>
      <p:sp>
        <p:nvSpPr>
          <p:cNvPr id="12" name="Text Placeholder 11">
            <a:extLst>
              <a:ext uri="{FF2B5EF4-FFF2-40B4-BE49-F238E27FC236}">
                <a16:creationId xmlns:a16="http://schemas.microsoft.com/office/drawing/2014/main" id="{BC99BB05-2464-9628-4AF6-F75298B4B89E}"/>
              </a:ext>
            </a:extLst>
          </p:cNvPr>
          <p:cNvSpPr>
            <a:spLocks noGrp="1"/>
          </p:cNvSpPr>
          <p:nvPr>
            <p:ph type="body" sz="quarter" idx="19"/>
          </p:nvPr>
        </p:nvSpPr>
        <p:spPr/>
        <p:txBody>
          <a:bodyPr/>
          <a:lstStyle/>
          <a:p>
            <a:r>
              <a:rPr lang="en-GB" b="1" dirty="0"/>
              <a:t>Gift</a:t>
            </a:r>
            <a:r>
              <a:rPr lang="en-GB" dirty="0"/>
              <a:t> </a:t>
            </a:r>
            <a:r>
              <a:rPr lang="en-GB" b="1" dirty="0"/>
              <a:t>room</a:t>
            </a:r>
            <a:r>
              <a:rPr lang="en-GB" dirty="0"/>
              <a:t> </a:t>
            </a:r>
            <a:endParaRPr lang="en-US" dirty="0"/>
          </a:p>
        </p:txBody>
      </p:sp>
      <p:sp>
        <p:nvSpPr>
          <p:cNvPr id="17" name="Text Placeholder 16">
            <a:extLst>
              <a:ext uri="{FF2B5EF4-FFF2-40B4-BE49-F238E27FC236}">
                <a16:creationId xmlns:a16="http://schemas.microsoft.com/office/drawing/2014/main" id="{2EB94B1B-FC15-3A7B-A562-06B6F366B340}"/>
              </a:ext>
            </a:extLst>
          </p:cNvPr>
          <p:cNvSpPr>
            <a:spLocks noGrp="1"/>
          </p:cNvSpPr>
          <p:nvPr>
            <p:ph type="body" sz="quarter" idx="24"/>
          </p:nvPr>
        </p:nvSpPr>
        <p:spPr>
          <a:xfrm>
            <a:off x="5769864" y="5908193"/>
            <a:ext cx="5548180" cy="186621"/>
          </a:xfrm>
        </p:spPr>
        <p:txBody>
          <a:bodyPr/>
          <a:lstStyle/>
          <a:p>
            <a:r>
              <a:rPr lang="en-GB" b="1" dirty="0"/>
              <a:t>A feature which provides the ability each family member to add their wish list items to the list so that it will be easier to gift each other .</a:t>
            </a:r>
            <a:endParaRPr lang="en-US" b="1" dirty="0"/>
          </a:p>
          <a:p>
            <a:endParaRPr lang="en-US" dirty="0"/>
          </a:p>
        </p:txBody>
      </p:sp>
      <p:pic>
        <p:nvPicPr>
          <p:cNvPr id="5" name="Picture Placeholder 4" descr="Advertising with solid fill">
            <a:extLst>
              <a:ext uri="{FF2B5EF4-FFF2-40B4-BE49-F238E27FC236}">
                <a16:creationId xmlns:a16="http://schemas.microsoft.com/office/drawing/2014/main" id="{59F30BBD-A84D-0881-8DE7-9E5738A50EEA}"/>
              </a:ext>
            </a:extLst>
          </p:cNvPr>
          <p:cNvPicPr>
            <a:picLocks noGrp="1" noChangeAspect="1"/>
          </p:cNvPicPr>
          <p:nvPr>
            <p:ph type="pic" sz="quarter" idx="14"/>
          </p:nvPr>
        </p:nvPicPr>
        <p:blipFill>
          <a:blip r:embed="rId5">
            <a:extLst>
              <a:ext uri="{96DAC541-7B7A-43D3-8B79-37D633B846F1}">
                <asvg:svgBlip xmlns:asvg="http://schemas.microsoft.com/office/drawing/2016/SVG/main" r:embed="rId6"/>
              </a:ext>
            </a:extLst>
          </a:blip>
          <a:srcRect/>
          <a:stretch/>
        </p:blipFill>
        <p:spPr>
          <a:xfrm>
            <a:off x="4455524" y="3054096"/>
            <a:ext cx="705772" cy="705772"/>
          </a:xfrm>
        </p:spPr>
      </p:pic>
      <p:pic>
        <p:nvPicPr>
          <p:cNvPr id="6" name="Graphic 5" descr="Blog with solid fill">
            <a:extLst>
              <a:ext uri="{FF2B5EF4-FFF2-40B4-BE49-F238E27FC236}">
                <a16:creationId xmlns:a16="http://schemas.microsoft.com/office/drawing/2014/main" id="{AFDB1566-C8F6-1A16-F51E-9A34A71BBBD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455525" y="5603723"/>
            <a:ext cx="640080" cy="640080"/>
          </a:xfrm>
          <a:prstGeom prst="rect">
            <a:avLst/>
          </a:prstGeom>
        </p:spPr>
      </p:pic>
      <p:sp>
        <p:nvSpPr>
          <p:cNvPr id="18" name="Picture Placeholder 17">
            <a:extLst>
              <a:ext uri="{FF2B5EF4-FFF2-40B4-BE49-F238E27FC236}">
                <a16:creationId xmlns:a16="http://schemas.microsoft.com/office/drawing/2014/main" id="{53CC5F5F-7823-9E99-5EB3-F9400C5174AD}"/>
              </a:ext>
            </a:extLst>
          </p:cNvPr>
          <p:cNvSpPr>
            <a:spLocks noGrp="1"/>
          </p:cNvSpPr>
          <p:nvPr>
            <p:ph type="pic" sz="quarter" idx="12"/>
          </p:nvPr>
        </p:nvSpPr>
        <p:spPr/>
      </p:sp>
    </p:spTree>
    <p:extLst>
      <p:ext uri="{BB962C8B-B14F-4D97-AF65-F5344CB8AC3E}">
        <p14:creationId xmlns:p14="http://schemas.microsoft.com/office/powerpoint/2010/main" val="866533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DB732-6FD3-D0DA-92AF-1D7A68E3A3EE}"/>
              </a:ext>
            </a:extLst>
          </p:cNvPr>
          <p:cNvSpPr>
            <a:spLocks noGrp="1"/>
          </p:cNvSpPr>
          <p:nvPr>
            <p:ph type="title"/>
          </p:nvPr>
        </p:nvSpPr>
        <p:spPr/>
        <p:txBody>
          <a:bodyPr/>
          <a:lstStyle/>
          <a:p>
            <a:r>
              <a:rPr lang="en-GB" sz="3700" dirty="0"/>
              <a:t>Technical requirements for the app </a:t>
            </a:r>
            <a:endParaRPr lang="en-US" sz="3700" dirty="0"/>
          </a:p>
        </p:txBody>
      </p:sp>
      <p:sp>
        <p:nvSpPr>
          <p:cNvPr id="13" name="Text Placeholder 12">
            <a:extLst>
              <a:ext uri="{FF2B5EF4-FFF2-40B4-BE49-F238E27FC236}">
                <a16:creationId xmlns:a16="http://schemas.microsoft.com/office/drawing/2014/main" id="{986D0EB4-87A1-9926-18A9-F1A65DC20A57}"/>
              </a:ext>
            </a:extLst>
          </p:cNvPr>
          <p:cNvSpPr>
            <a:spLocks noGrp="1"/>
          </p:cNvSpPr>
          <p:nvPr>
            <p:ph type="body" idx="1"/>
          </p:nvPr>
        </p:nvSpPr>
        <p:spPr/>
        <p:txBody>
          <a:bodyPr/>
          <a:lstStyle/>
          <a:p>
            <a:endParaRPr lang="en-US" dirty="0"/>
          </a:p>
        </p:txBody>
      </p:sp>
      <p:sp>
        <p:nvSpPr>
          <p:cNvPr id="20" name="Content Placeholder 19">
            <a:extLst>
              <a:ext uri="{FF2B5EF4-FFF2-40B4-BE49-F238E27FC236}">
                <a16:creationId xmlns:a16="http://schemas.microsoft.com/office/drawing/2014/main" id="{77B26A88-F289-88EA-E384-570C7CF8B589}"/>
              </a:ext>
            </a:extLst>
          </p:cNvPr>
          <p:cNvSpPr>
            <a:spLocks noGrp="1"/>
          </p:cNvSpPr>
          <p:nvPr>
            <p:ph sz="half" idx="2"/>
          </p:nvPr>
        </p:nvSpPr>
        <p:spPr>
          <a:xfrm>
            <a:off x="1361956" y="1869791"/>
            <a:ext cx="6408671" cy="1330189"/>
          </a:xfrm>
        </p:spPr>
        <p:txBody>
          <a:bodyPr/>
          <a:lstStyle/>
          <a:p>
            <a:r>
              <a:rPr lang="en-GB" sz="2100" b="0" i="0" dirty="0">
                <a:effectLst/>
                <a:latin typeface="UICTFontTextStyleBody"/>
              </a:rPr>
              <a:t>The app should be designed for </a:t>
            </a:r>
            <a:r>
              <a:rPr lang="en-GB" sz="2100" b="0" i="0" dirty="0" err="1">
                <a:effectLst/>
                <a:latin typeface="UICTFontTextStyleBody"/>
              </a:rPr>
              <a:t>iOS,Android</a:t>
            </a:r>
            <a:r>
              <a:rPr lang="en-GB" sz="2100" b="0" i="0" dirty="0">
                <a:effectLst/>
                <a:latin typeface="UICTFontTextStyleBody"/>
              </a:rPr>
              <a:t> windows</a:t>
            </a:r>
            <a:r>
              <a:rPr lang="en-GB" sz="2100" dirty="0">
                <a:latin typeface="UICTFontTextStyleBody"/>
              </a:rPr>
              <a:t> and </a:t>
            </a:r>
            <a:r>
              <a:rPr lang="en-GB" sz="2100" dirty="0" err="1">
                <a:latin typeface="UICTFontTextStyleBody"/>
              </a:rPr>
              <a:t>linux</a:t>
            </a:r>
            <a:r>
              <a:rPr lang="en-GB" sz="2100" dirty="0">
                <a:latin typeface="UICTFontTextStyleBody"/>
              </a:rPr>
              <a:t>.</a:t>
            </a:r>
            <a:endParaRPr lang="en-GB" sz="2100" dirty="0">
              <a:effectLst/>
              <a:latin typeface=".AppleSystemUIFont"/>
            </a:endParaRPr>
          </a:p>
        </p:txBody>
      </p:sp>
      <p:sp>
        <p:nvSpPr>
          <p:cNvPr id="15" name="Text Placeholder 14">
            <a:extLst>
              <a:ext uri="{FF2B5EF4-FFF2-40B4-BE49-F238E27FC236}">
                <a16:creationId xmlns:a16="http://schemas.microsoft.com/office/drawing/2014/main" id="{E309F894-D6ED-3B69-812A-EDD9C07D6D35}"/>
              </a:ext>
            </a:extLst>
          </p:cNvPr>
          <p:cNvSpPr>
            <a:spLocks noGrp="1"/>
          </p:cNvSpPr>
          <p:nvPr>
            <p:ph type="body" sz="quarter" idx="3"/>
          </p:nvPr>
        </p:nvSpPr>
        <p:spPr/>
        <p:txBody>
          <a:bodyPr/>
          <a:lstStyle/>
          <a:p>
            <a:endParaRPr lang="en-US" dirty="0"/>
          </a:p>
        </p:txBody>
      </p:sp>
      <p:sp>
        <p:nvSpPr>
          <p:cNvPr id="21" name="Content Placeholder 20">
            <a:extLst>
              <a:ext uri="{FF2B5EF4-FFF2-40B4-BE49-F238E27FC236}">
                <a16:creationId xmlns:a16="http://schemas.microsoft.com/office/drawing/2014/main" id="{4A6AD7D6-3293-B4C1-4263-E02BE31B4FF8}"/>
              </a:ext>
            </a:extLst>
          </p:cNvPr>
          <p:cNvSpPr>
            <a:spLocks noGrp="1"/>
          </p:cNvSpPr>
          <p:nvPr>
            <p:ph sz="half" idx="13"/>
          </p:nvPr>
        </p:nvSpPr>
        <p:spPr>
          <a:xfrm>
            <a:off x="1361956" y="4005858"/>
            <a:ext cx="6408671" cy="1330189"/>
          </a:xfrm>
        </p:spPr>
        <p:txBody>
          <a:bodyPr/>
          <a:lstStyle/>
          <a:p>
            <a:r>
              <a:rPr lang="en-GB" sz="2000" b="0" i="0" dirty="0">
                <a:effectLst/>
                <a:latin typeface="UICTFontTextStyleBody"/>
              </a:rPr>
              <a:t>The app should allow to enter the information in multiple languages </a:t>
            </a:r>
            <a:endParaRPr lang="en-GB" sz="2000" dirty="0">
              <a:effectLst/>
              <a:latin typeface=".AppleSystemUIFont"/>
            </a:endParaRPr>
          </a:p>
        </p:txBody>
      </p:sp>
    </p:spTree>
    <p:extLst>
      <p:ext uri="{BB962C8B-B14F-4D97-AF65-F5344CB8AC3E}">
        <p14:creationId xmlns:p14="http://schemas.microsoft.com/office/powerpoint/2010/main" val="3519541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DB732-6FD3-D0DA-92AF-1D7A68E3A3EE}"/>
              </a:ext>
            </a:extLst>
          </p:cNvPr>
          <p:cNvSpPr>
            <a:spLocks noGrp="1"/>
          </p:cNvSpPr>
          <p:nvPr>
            <p:ph type="title"/>
          </p:nvPr>
        </p:nvSpPr>
        <p:spPr/>
        <p:txBody>
          <a:bodyPr/>
          <a:lstStyle/>
          <a:p>
            <a:r>
              <a:rPr lang="en-GB" dirty="0"/>
              <a:t>Design style</a:t>
            </a:r>
            <a:endParaRPr lang="en-US" dirty="0"/>
          </a:p>
        </p:txBody>
      </p:sp>
      <p:sp>
        <p:nvSpPr>
          <p:cNvPr id="13" name="Text Placeholder 12">
            <a:extLst>
              <a:ext uri="{FF2B5EF4-FFF2-40B4-BE49-F238E27FC236}">
                <a16:creationId xmlns:a16="http://schemas.microsoft.com/office/drawing/2014/main" id="{986D0EB4-87A1-9926-18A9-F1A65DC20A57}"/>
              </a:ext>
            </a:extLst>
          </p:cNvPr>
          <p:cNvSpPr>
            <a:spLocks noGrp="1"/>
          </p:cNvSpPr>
          <p:nvPr>
            <p:ph type="body" idx="1"/>
          </p:nvPr>
        </p:nvSpPr>
        <p:spPr/>
        <p:txBody>
          <a:bodyPr/>
          <a:lstStyle/>
          <a:p>
            <a:r>
              <a:rPr lang="en-GB" dirty="0"/>
              <a:t>Easy to use interface </a:t>
            </a:r>
            <a:endParaRPr lang="en-US" dirty="0"/>
          </a:p>
        </p:txBody>
      </p:sp>
      <p:sp>
        <p:nvSpPr>
          <p:cNvPr id="20" name="Content Placeholder 19">
            <a:extLst>
              <a:ext uri="{FF2B5EF4-FFF2-40B4-BE49-F238E27FC236}">
                <a16:creationId xmlns:a16="http://schemas.microsoft.com/office/drawing/2014/main" id="{77B26A88-F289-88EA-E384-570C7CF8B589}"/>
              </a:ext>
            </a:extLst>
          </p:cNvPr>
          <p:cNvSpPr>
            <a:spLocks noGrp="1"/>
          </p:cNvSpPr>
          <p:nvPr>
            <p:ph sz="half" idx="2"/>
          </p:nvPr>
        </p:nvSpPr>
        <p:spPr/>
        <p:txBody>
          <a:bodyPr/>
          <a:lstStyle/>
          <a:p>
            <a:r>
              <a:rPr lang="en-GB" b="0" i="0" dirty="0">
                <a:effectLst/>
                <a:latin typeface="UICTFontTextStyleBody"/>
              </a:rPr>
              <a:t>The interface should be intuitive and easy to use for all family members including the children and the parents .</a:t>
            </a:r>
            <a:endParaRPr lang="en-GB" dirty="0">
              <a:effectLst/>
              <a:latin typeface=".AppleSystemUIFont"/>
            </a:endParaRPr>
          </a:p>
        </p:txBody>
      </p:sp>
      <p:sp>
        <p:nvSpPr>
          <p:cNvPr id="15" name="Text Placeholder 14">
            <a:extLst>
              <a:ext uri="{FF2B5EF4-FFF2-40B4-BE49-F238E27FC236}">
                <a16:creationId xmlns:a16="http://schemas.microsoft.com/office/drawing/2014/main" id="{E309F894-D6ED-3B69-812A-EDD9C07D6D35}"/>
              </a:ext>
            </a:extLst>
          </p:cNvPr>
          <p:cNvSpPr>
            <a:spLocks noGrp="1"/>
          </p:cNvSpPr>
          <p:nvPr>
            <p:ph type="body" sz="quarter" idx="3"/>
          </p:nvPr>
        </p:nvSpPr>
        <p:spPr/>
        <p:txBody>
          <a:bodyPr/>
          <a:lstStyle/>
          <a:p>
            <a:r>
              <a:rPr lang="en-GB" dirty="0"/>
              <a:t>Warm and cozy</a:t>
            </a:r>
            <a:endParaRPr lang="en-US" dirty="0"/>
          </a:p>
        </p:txBody>
      </p:sp>
      <p:sp>
        <p:nvSpPr>
          <p:cNvPr id="21" name="Content Placeholder 20">
            <a:extLst>
              <a:ext uri="{FF2B5EF4-FFF2-40B4-BE49-F238E27FC236}">
                <a16:creationId xmlns:a16="http://schemas.microsoft.com/office/drawing/2014/main" id="{4A6AD7D6-3293-B4C1-4263-E02BE31B4FF8}"/>
              </a:ext>
            </a:extLst>
          </p:cNvPr>
          <p:cNvSpPr>
            <a:spLocks noGrp="1"/>
          </p:cNvSpPr>
          <p:nvPr>
            <p:ph sz="half" idx="13"/>
          </p:nvPr>
        </p:nvSpPr>
        <p:spPr/>
        <p:txBody>
          <a:bodyPr/>
          <a:lstStyle/>
          <a:p>
            <a:r>
              <a:rPr lang="en-GB" b="0" i="0" dirty="0">
                <a:effectLst/>
                <a:latin typeface="UICTFontTextStyleBody"/>
              </a:rPr>
              <a:t>The application design should be designed in a  warm and cozy style, using pastel colours and simple shapes.</a:t>
            </a:r>
            <a:endParaRPr lang="en-GB" dirty="0">
              <a:effectLst/>
              <a:latin typeface=".AppleSystemUIFont"/>
            </a:endParaRPr>
          </a:p>
        </p:txBody>
      </p:sp>
    </p:spTree>
    <p:extLst>
      <p:ext uri="{BB962C8B-B14F-4D97-AF65-F5344CB8AC3E}">
        <p14:creationId xmlns:p14="http://schemas.microsoft.com/office/powerpoint/2010/main" val="1646725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B3421-27E8-64F7-C72E-A20B3B5BFD28}"/>
              </a:ext>
            </a:extLst>
          </p:cNvPr>
          <p:cNvSpPr>
            <a:spLocks noGrp="1"/>
          </p:cNvSpPr>
          <p:nvPr>
            <p:ph type="title"/>
          </p:nvPr>
        </p:nvSpPr>
        <p:spPr/>
        <p:txBody>
          <a:bodyPr/>
          <a:lstStyle/>
          <a:p>
            <a:r>
              <a:rPr lang="en-GB" dirty="0"/>
              <a:t>Development stages </a:t>
            </a:r>
            <a:endParaRPr lang="en-US" dirty="0"/>
          </a:p>
        </p:txBody>
      </p:sp>
      <p:sp>
        <p:nvSpPr>
          <p:cNvPr id="3" name="Text Placeholder 2">
            <a:extLst>
              <a:ext uri="{FF2B5EF4-FFF2-40B4-BE49-F238E27FC236}">
                <a16:creationId xmlns:a16="http://schemas.microsoft.com/office/drawing/2014/main" id="{6FFCC227-AEF6-4194-577B-C14BE9F08F99}"/>
              </a:ext>
            </a:extLst>
          </p:cNvPr>
          <p:cNvSpPr>
            <a:spLocks noGrp="1"/>
          </p:cNvSpPr>
          <p:nvPr>
            <p:ph type="body" sz="quarter" idx="13"/>
          </p:nvPr>
        </p:nvSpPr>
        <p:spPr/>
        <p:txBody>
          <a:bodyPr/>
          <a:lstStyle/>
          <a:p>
            <a:r>
              <a:rPr lang="en-US" dirty="0"/>
              <a:t>1</a:t>
            </a:r>
          </a:p>
        </p:txBody>
      </p:sp>
      <p:sp>
        <p:nvSpPr>
          <p:cNvPr id="4" name="Text Placeholder 3">
            <a:extLst>
              <a:ext uri="{FF2B5EF4-FFF2-40B4-BE49-F238E27FC236}">
                <a16:creationId xmlns:a16="http://schemas.microsoft.com/office/drawing/2014/main" id="{EDA1DEE7-E7EE-60E4-4393-4B4043EFAC72}"/>
              </a:ext>
            </a:extLst>
          </p:cNvPr>
          <p:cNvSpPr>
            <a:spLocks noGrp="1"/>
          </p:cNvSpPr>
          <p:nvPr>
            <p:ph type="body" sz="quarter" idx="14"/>
          </p:nvPr>
        </p:nvSpPr>
        <p:spPr/>
        <p:txBody>
          <a:bodyPr/>
          <a:lstStyle/>
          <a:p>
            <a:r>
              <a:rPr lang="en-US" dirty="0"/>
              <a:t>2</a:t>
            </a:r>
          </a:p>
        </p:txBody>
      </p:sp>
      <p:sp>
        <p:nvSpPr>
          <p:cNvPr id="5" name="Text Placeholder 4">
            <a:extLst>
              <a:ext uri="{FF2B5EF4-FFF2-40B4-BE49-F238E27FC236}">
                <a16:creationId xmlns:a16="http://schemas.microsoft.com/office/drawing/2014/main" id="{0D7E0F31-9524-2A85-6CB5-22AF4974A1F5}"/>
              </a:ext>
            </a:extLst>
          </p:cNvPr>
          <p:cNvSpPr>
            <a:spLocks noGrp="1"/>
          </p:cNvSpPr>
          <p:nvPr>
            <p:ph type="body" sz="quarter" idx="15"/>
          </p:nvPr>
        </p:nvSpPr>
        <p:spPr/>
        <p:txBody>
          <a:bodyPr/>
          <a:lstStyle/>
          <a:p>
            <a:r>
              <a:rPr lang="en-US" dirty="0"/>
              <a:t>3</a:t>
            </a:r>
          </a:p>
        </p:txBody>
      </p:sp>
      <p:sp>
        <p:nvSpPr>
          <p:cNvPr id="6" name="Text Placeholder 5">
            <a:extLst>
              <a:ext uri="{FF2B5EF4-FFF2-40B4-BE49-F238E27FC236}">
                <a16:creationId xmlns:a16="http://schemas.microsoft.com/office/drawing/2014/main" id="{79D4236D-E11C-38FC-772B-CE8903600265}"/>
              </a:ext>
            </a:extLst>
          </p:cNvPr>
          <p:cNvSpPr>
            <a:spLocks noGrp="1"/>
          </p:cNvSpPr>
          <p:nvPr>
            <p:ph type="body" sz="quarter" idx="16"/>
          </p:nvPr>
        </p:nvSpPr>
        <p:spPr/>
        <p:txBody>
          <a:bodyPr/>
          <a:lstStyle/>
          <a:p>
            <a:r>
              <a:rPr lang="en-US" dirty="0"/>
              <a:t>4</a:t>
            </a:r>
          </a:p>
        </p:txBody>
      </p:sp>
      <p:sp>
        <p:nvSpPr>
          <p:cNvPr id="7" name="Text Placeholder 6">
            <a:extLst>
              <a:ext uri="{FF2B5EF4-FFF2-40B4-BE49-F238E27FC236}">
                <a16:creationId xmlns:a16="http://schemas.microsoft.com/office/drawing/2014/main" id="{2FC2164E-29EB-0A75-9DCC-C2F08040A581}"/>
              </a:ext>
            </a:extLst>
          </p:cNvPr>
          <p:cNvSpPr>
            <a:spLocks noGrp="1"/>
          </p:cNvSpPr>
          <p:nvPr>
            <p:ph type="body" sz="quarter" idx="17"/>
          </p:nvPr>
        </p:nvSpPr>
        <p:spPr/>
        <p:txBody>
          <a:bodyPr/>
          <a:lstStyle/>
          <a:p>
            <a:r>
              <a:rPr lang="en-US" dirty="0"/>
              <a:t>5</a:t>
            </a:r>
          </a:p>
        </p:txBody>
      </p:sp>
      <p:sp>
        <p:nvSpPr>
          <p:cNvPr id="8" name="Text Placeholder 7">
            <a:extLst>
              <a:ext uri="{FF2B5EF4-FFF2-40B4-BE49-F238E27FC236}">
                <a16:creationId xmlns:a16="http://schemas.microsoft.com/office/drawing/2014/main" id="{06974E3C-F63F-9F93-EE35-CD5E465CD080}"/>
              </a:ext>
            </a:extLst>
          </p:cNvPr>
          <p:cNvSpPr>
            <a:spLocks noGrp="1"/>
          </p:cNvSpPr>
          <p:nvPr>
            <p:ph type="body" sz="quarter" idx="18"/>
          </p:nvPr>
        </p:nvSpPr>
        <p:spPr/>
        <p:txBody>
          <a:bodyPr/>
          <a:lstStyle/>
          <a:p>
            <a:r>
              <a:rPr lang="en-GB" dirty="0"/>
              <a:t>Market research and analysis</a:t>
            </a:r>
            <a:endParaRPr lang="en-US" dirty="0"/>
          </a:p>
        </p:txBody>
      </p:sp>
      <p:sp>
        <p:nvSpPr>
          <p:cNvPr id="9" name="Text Placeholder 8">
            <a:extLst>
              <a:ext uri="{FF2B5EF4-FFF2-40B4-BE49-F238E27FC236}">
                <a16:creationId xmlns:a16="http://schemas.microsoft.com/office/drawing/2014/main" id="{482D95C9-142A-BF9A-3602-F4AB11608174}"/>
              </a:ext>
            </a:extLst>
          </p:cNvPr>
          <p:cNvSpPr>
            <a:spLocks noGrp="1"/>
          </p:cNvSpPr>
          <p:nvPr>
            <p:ph type="body" sz="quarter" idx="19"/>
          </p:nvPr>
        </p:nvSpPr>
        <p:spPr/>
        <p:txBody>
          <a:bodyPr/>
          <a:lstStyle/>
          <a:p>
            <a:r>
              <a:rPr lang="en-US" dirty="0"/>
              <a:t>App prototype development </a:t>
            </a:r>
          </a:p>
          <a:p>
            <a:endParaRPr lang="en-US" dirty="0"/>
          </a:p>
        </p:txBody>
      </p:sp>
      <p:sp>
        <p:nvSpPr>
          <p:cNvPr id="10" name="Text Placeholder 9">
            <a:extLst>
              <a:ext uri="{FF2B5EF4-FFF2-40B4-BE49-F238E27FC236}">
                <a16:creationId xmlns:a16="http://schemas.microsoft.com/office/drawing/2014/main" id="{DD2F5204-1928-06AD-9878-6DD27D5DF27D}"/>
              </a:ext>
            </a:extLst>
          </p:cNvPr>
          <p:cNvSpPr>
            <a:spLocks noGrp="1"/>
          </p:cNvSpPr>
          <p:nvPr>
            <p:ph type="body" sz="quarter" idx="20"/>
          </p:nvPr>
        </p:nvSpPr>
        <p:spPr/>
        <p:txBody>
          <a:bodyPr/>
          <a:lstStyle/>
          <a:p>
            <a:r>
              <a:rPr lang="en-US" dirty="0"/>
              <a:t>App development </a:t>
            </a:r>
          </a:p>
        </p:txBody>
      </p:sp>
      <p:sp>
        <p:nvSpPr>
          <p:cNvPr id="11" name="Text Placeholder 10">
            <a:extLst>
              <a:ext uri="{FF2B5EF4-FFF2-40B4-BE49-F238E27FC236}">
                <a16:creationId xmlns:a16="http://schemas.microsoft.com/office/drawing/2014/main" id="{64977FAA-28B8-34BB-09CE-CCE6C8C73D62}"/>
              </a:ext>
            </a:extLst>
          </p:cNvPr>
          <p:cNvSpPr>
            <a:spLocks noGrp="1"/>
          </p:cNvSpPr>
          <p:nvPr>
            <p:ph type="body" sz="quarter" idx="21"/>
          </p:nvPr>
        </p:nvSpPr>
        <p:spPr/>
        <p:txBody>
          <a:bodyPr/>
          <a:lstStyle/>
          <a:p>
            <a:r>
              <a:rPr lang="en-GB" dirty="0"/>
              <a:t>Testing the app </a:t>
            </a:r>
            <a:endParaRPr lang="en-US" dirty="0"/>
          </a:p>
          <a:p>
            <a:endParaRPr lang="en-US" dirty="0"/>
          </a:p>
        </p:txBody>
      </p:sp>
      <p:sp>
        <p:nvSpPr>
          <p:cNvPr id="12" name="Text Placeholder 11">
            <a:extLst>
              <a:ext uri="{FF2B5EF4-FFF2-40B4-BE49-F238E27FC236}">
                <a16:creationId xmlns:a16="http://schemas.microsoft.com/office/drawing/2014/main" id="{8B9D1FB0-0B3C-DCCA-CB4F-4FEAE1317B81}"/>
              </a:ext>
            </a:extLst>
          </p:cNvPr>
          <p:cNvSpPr>
            <a:spLocks noGrp="1"/>
          </p:cNvSpPr>
          <p:nvPr>
            <p:ph type="body" sz="quarter" idx="22"/>
          </p:nvPr>
        </p:nvSpPr>
        <p:spPr/>
        <p:txBody>
          <a:bodyPr/>
          <a:lstStyle/>
          <a:p>
            <a:r>
              <a:rPr lang="en-GB" dirty="0"/>
              <a:t>App launch </a:t>
            </a:r>
            <a:endParaRPr lang="en-US" dirty="0"/>
          </a:p>
          <a:p>
            <a:endParaRPr lang="en-US" dirty="0"/>
          </a:p>
        </p:txBody>
      </p:sp>
    </p:spTree>
    <p:extLst>
      <p:ext uri="{BB962C8B-B14F-4D97-AF65-F5344CB8AC3E}">
        <p14:creationId xmlns:p14="http://schemas.microsoft.com/office/powerpoint/2010/main" val="681978606"/>
      </p:ext>
    </p:extLst>
  </p:cSld>
  <p:clrMapOvr>
    <a:masterClrMapping/>
  </p:clrMapOvr>
</p:sld>
</file>

<file path=ppt/theme/theme1.xml><?xml version="1.0" encoding="utf-8"?>
<a:theme xmlns:a="http://schemas.openxmlformats.org/drawingml/2006/main" name="Office Theme">
  <a:themeElements>
    <a:clrScheme name="Custom 30">
      <a:dk1>
        <a:srgbClr val="000000"/>
      </a:dk1>
      <a:lt1>
        <a:srgbClr val="FFFFFF"/>
      </a:lt1>
      <a:dk2>
        <a:srgbClr val="264653"/>
      </a:dk2>
      <a:lt2>
        <a:srgbClr val="E7E6E6"/>
      </a:lt2>
      <a:accent1>
        <a:srgbClr val="F3EBE8"/>
      </a:accent1>
      <a:accent2>
        <a:srgbClr val="E9C369"/>
      </a:accent2>
      <a:accent3>
        <a:srgbClr val="2A9D8F"/>
      </a:accent3>
      <a:accent4>
        <a:srgbClr val="F3D6CD"/>
      </a:accent4>
      <a:accent5>
        <a:srgbClr val="F3EBE8"/>
      </a:accent5>
      <a:accent6>
        <a:srgbClr val="60717C"/>
      </a:accent6>
      <a:hlink>
        <a:srgbClr val="828683"/>
      </a:hlink>
      <a:folHlink>
        <a:srgbClr val="D08A55"/>
      </a:folHlink>
    </a:clrScheme>
    <a:fontScheme name="Custom 28">
      <a:majorFont>
        <a:latin typeface="Century Gothic"/>
        <a:ea typeface=""/>
        <a:cs typeface=""/>
      </a:majorFont>
      <a:minorFont>
        <a:latin typeface="Univers Condensed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odern-Angles_Win32_CP_v11" id="{557BB2FF-F1F4-4776-80DE-DC11FC14475E}" vid="{E0321167-E0D5-4285-8F17-B2BAD920F1B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4" ma:contentTypeDescription="Create a new document." ma:contentTypeScope="" ma:versionID="2d714a3296df14eba7a100bb665443ca">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49549bf45bfbbfb6cffed527380e77e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7D90517-43A3-4BC6-B197-5C7B7D3DBCAD}">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sharepoint/v3"/>
    <ds:schemaRef ds:uri="71af3243-3dd4-4a8d-8c0d-dd76da1f02a5"/>
    <ds:schemaRef ds:uri="16c05727-aa75-4e4a-9b5f-8a80a1165891"/>
    <ds:schemaRef ds:uri="230e9df3-be65-4c73-a93b-d1236ebd677e"/>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1D9A46C-D3F3-4D45-B248-B831C6B5FC85}">
  <ds:schemaRefs>
    <ds:schemaRef ds:uri="http://schemas.microsoft.com/office/infopath/2007/PartnerControls"/>
    <ds:schemaRef ds:uri="http://schemas.openxmlformats.org/package/2006/metadata/core-properties"/>
    <ds:schemaRef ds:uri="71af3243-3dd4-4a8d-8c0d-dd76da1f02a5"/>
    <ds:schemaRef ds:uri="http://schemas.microsoft.com/office/2006/documentManagement/types"/>
    <ds:schemaRef ds:uri="http://purl.org/dc/elements/1.1/"/>
    <ds:schemaRef ds:uri="230e9df3-be65-4c73-a93b-d1236ebd677e"/>
    <ds:schemaRef ds:uri="http://purl.org/dc/terms/"/>
    <ds:schemaRef ds:uri="http://schemas.microsoft.com/office/2006/metadata/properties"/>
    <ds:schemaRef ds:uri="http://www.w3.org/XML/1998/namespace"/>
    <ds:schemaRef ds:uri="16c05727-aa75-4e4a-9b5f-8a80a1165891"/>
    <ds:schemaRef ds:uri="http://schemas.microsoft.com/sharepoint/v3"/>
    <ds:schemaRef ds:uri="http://purl.org/dc/dcmitype/"/>
  </ds:schemaRefs>
</ds:datastoreItem>
</file>

<file path=customXml/itemProps3.xml><?xml version="1.0" encoding="utf-8"?>
<ds:datastoreItem xmlns:ds="http://schemas.openxmlformats.org/officeDocument/2006/customXml" ds:itemID="{5FA78568-A730-4D3B-A489-FD854E91254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11</TotalTime>
  <Words>358</Words>
  <Application>Microsoft Macintosh PowerPoint</Application>
  <PresentationFormat>Widescreen</PresentationFormat>
  <Paragraphs>42</Paragraphs>
  <Slides>8</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8</vt:i4>
      </vt:variant>
    </vt:vector>
  </HeadingPairs>
  <TitlesOfParts>
    <vt:vector size="18" baseType="lpstr">
      <vt:lpstr>.AppleSystemUIFont</vt:lpstr>
      <vt:lpstr>Arial</vt:lpstr>
      <vt:lpstr>Calibri</vt:lpstr>
      <vt:lpstr>Century Gothic</vt:lpstr>
      <vt:lpstr>Karla</vt:lpstr>
      <vt:lpstr>Roboto</vt:lpstr>
      <vt:lpstr>Söhne</vt:lpstr>
      <vt:lpstr>UICTFontTextStyleBody</vt:lpstr>
      <vt:lpstr>Univers Condensed Light</vt:lpstr>
      <vt:lpstr>Office Theme</vt:lpstr>
      <vt:lpstr>Planny </vt:lpstr>
      <vt:lpstr>Many Russian parents face the challenging reality of having their children live and study or work abroad. While this experience can be enriching for your children, it often leaves parents with feelings of distance and disconnection. The physical distance, time zone differences, cultural gaps, and busy lives can all contribute to a sense of disconnect. It's important to acknowledge that these challenges are natural, but with effort and communication, they can be overcome.</vt:lpstr>
      <vt:lpstr>A multifunctional family application that will mainly be a convenient tool for organizing joint activities and communication within the family. The key is to combine versatility and convenience. </vt:lpstr>
      <vt:lpstr>Target Users </vt:lpstr>
      <vt:lpstr>App Features </vt:lpstr>
      <vt:lpstr>Technical requirements for the app </vt:lpstr>
      <vt:lpstr>Design style</vt:lpstr>
      <vt:lpstr>Development stages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Planny </dc:title>
  <dc:creator>Дсуза Сиона Себастиан</dc:creator>
  <cp:lastModifiedBy>Дсуза Сиона Себастиан</cp:lastModifiedBy>
  <cp:revision>14</cp:revision>
  <dcterms:created xsi:type="dcterms:W3CDTF">2023-10-19T15:31:06Z</dcterms:created>
  <dcterms:modified xsi:type="dcterms:W3CDTF">2023-10-24T20:35:31Z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